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9"/>
  </p:notesMasterIdLst>
  <p:handoutMasterIdLst>
    <p:handoutMasterId r:id="rId180"/>
  </p:handoutMasterIdLst>
  <p:sldIdLst>
    <p:sldId id="256" r:id="rId2"/>
    <p:sldId id="325" r:id="rId3"/>
    <p:sldId id="277" r:id="rId4"/>
    <p:sldId id="1693" r:id="rId5"/>
    <p:sldId id="990" r:id="rId6"/>
    <p:sldId id="1626" r:id="rId7"/>
    <p:sldId id="1664" r:id="rId8"/>
    <p:sldId id="1640" r:id="rId9"/>
    <p:sldId id="1642" r:id="rId10"/>
    <p:sldId id="1643" r:id="rId11"/>
    <p:sldId id="1644" r:id="rId12"/>
    <p:sldId id="1645" r:id="rId13"/>
    <p:sldId id="1646" r:id="rId14"/>
    <p:sldId id="1641" r:id="rId15"/>
    <p:sldId id="1647" r:id="rId16"/>
    <p:sldId id="1648" r:id="rId17"/>
    <p:sldId id="1649" r:id="rId18"/>
    <p:sldId id="1650" r:id="rId19"/>
    <p:sldId id="1651" r:id="rId20"/>
    <p:sldId id="1652" r:id="rId21"/>
    <p:sldId id="1654" r:id="rId22"/>
    <p:sldId id="1655" r:id="rId23"/>
    <p:sldId id="1656" r:id="rId24"/>
    <p:sldId id="1657" r:id="rId25"/>
    <p:sldId id="1658" r:id="rId26"/>
    <p:sldId id="1653" r:id="rId27"/>
    <p:sldId id="1659" r:id="rId28"/>
    <p:sldId id="1660" r:id="rId29"/>
    <p:sldId id="1661" r:id="rId30"/>
    <p:sldId id="1662" r:id="rId31"/>
    <p:sldId id="1663" r:id="rId32"/>
    <p:sldId id="1046" r:id="rId33"/>
    <p:sldId id="1522" r:id="rId34"/>
    <p:sldId id="1020" r:id="rId35"/>
    <p:sldId id="1025" r:id="rId36"/>
    <p:sldId id="1520" r:id="rId37"/>
    <p:sldId id="1023" r:id="rId38"/>
    <p:sldId id="1026" r:id="rId39"/>
    <p:sldId id="1523" r:id="rId40"/>
    <p:sldId id="1521" r:id="rId41"/>
    <p:sldId id="1032" r:id="rId42"/>
    <p:sldId id="1541" r:id="rId43"/>
    <p:sldId id="1538" r:id="rId44"/>
    <p:sldId id="1031" r:id="rId45"/>
    <p:sldId id="1018" r:id="rId46"/>
    <p:sldId id="1526" r:id="rId47"/>
    <p:sldId id="1058" r:id="rId48"/>
    <p:sldId id="1531" r:id="rId49"/>
    <p:sldId id="1540" r:id="rId50"/>
    <p:sldId id="1537" r:id="rId51"/>
    <p:sldId id="1068" r:id="rId52"/>
    <p:sldId id="1044" r:id="rId53"/>
    <p:sldId id="1532" r:id="rId54"/>
    <p:sldId id="1078" r:id="rId55"/>
    <p:sldId id="1533" r:id="rId56"/>
    <p:sldId id="1539" r:id="rId57"/>
    <p:sldId id="1536" r:id="rId58"/>
    <p:sldId id="1085" r:id="rId59"/>
    <p:sldId id="1045" r:id="rId60"/>
    <p:sldId id="1534" r:id="rId61"/>
    <p:sldId id="1091" r:id="rId62"/>
    <p:sldId id="1092" r:id="rId63"/>
    <p:sldId id="1535" r:id="rId64"/>
    <p:sldId id="1095" r:id="rId65"/>
    <p:sldId id="1687" r:id="rId66"/>
    <p:sldId id="1688" r:id="rId67"/>
    <p:sldId id="1689" r:id="rId68"/>
    <p:sldId id="1690" r:id="rId69"/>
    <p:sldId id="1691" r:id="rId70"/>
    <p:sldId id="1692" r:id="rId71"/>
    <p:sldId id="1009" r:id="rId72"/>
    <p:sldId id="1582" r:id="rId73"/>
    <p:sldId id="1686" r:id="rId74"/>
    <p:sldId id="1583" r:id="rId75"/>
    <p:sldId id="1584" r:id="rId76"/>
    <p:sldId id="1585" r:id="rId77"/>
    <p:sldId id="1586" r:id="rId78"/>
    <p:sldId id="1587" r:id="rId79"/>
    <p:sldId id="1588" r:id="rId80"/>
    <p:sldId id="1596" r:id="rId81"/>
    <p:sldId id="1597" r:id="rId82"/>
    <p:sldId id="1598" r:id="rId83"/>
    <p:sldId id="1599" r:id="rId84"/>
    <p:sldId id="1600" r:id="rId85"/>
    <p:sldId id="1601" r:id="rId86"/>
    <p:sldId id="1602" r:id="rId87"/>
    <p:sldId id="1603" r:id="rId88"/>
    <p:sldId id="1604" r:id="rId89"/>
    <p:sldId id="1605" r:id="rId90"/>
    <p:sldId id="1606" r:id="rId91"/>
    <p:sldId id="1607" r:id="rId92"/>
    <p:sldId id="1608" r:id="rId93"/>
    <p:sldId id="1609" r:id="rId94"/>
    <p:sldId id="1589" r:id="rId95"/>
    <p:sldId id="1591" r:id="rId96"/>
    <p:sldId id="1592" r:id="rId97"/>
    <p:sldId id="1593" r:id="rId98"/>
    <p:sldId id="1594" r:id="rId99"/>
    <p:sldId id="1595" r:id="rId100"/>
    <p:sldId id="1617" r:id="rId101"/>
    <p:sldId id="1620" r:id="rId102"/>
    <p:sldId id="1621" r:id="rId103"/>
    <p:sldId id="1622" r:id="rId104"/>
    <p:sldId id="1623" r:id="rId105"/>
    <p:sldId id="1624" r:id="rId106"/>
    <p:sldId id="1625" r:id="rId107"/>
    <p:sldId id="1183" r:id="rId108"/>
    <p:sldId id="1573" r:id="rId109"/>
    <p:sldId id="1546" r:id="rId110"/>
    <p:sldId id="1547" r:id="rId111"/>
    <p:sldId id="1548" r:id="rId112"/>
    <p:sldId id="1549" r:id="rId113"/>
    <p:sldId id="1550" r:id="rId114"/>
    <p:sldId id="1164" r:id="rId115"/>
    <p:sldId id="1575" r:id="rId116"/>
    <p:sldId id="1580" r:id="rId117"/>
    <p:sldId id="1581" r:id="rId118"/>
    <p:sldId id="1577" r:id="rId119"/>
    <p:sldId id="1578" r:id="rId120"/>
    <p:sldId id="1579" r:id="rId121"/>
    <p:sldId id="1574" r:id="rId122"/>
    <p:sldId id="1543" r:id="rId123"/>
    <p:sldId id="1173" r:id="rId124"/>
    <p:sldId id="1174" r:id="rId125"/>
    <p:sldId id="1544" r:id="rId126"/>
    <p:sldId id="1545" r:id="rId127"/>
    <p:sldId id="1180" r:id="rId128"/>
    <p:sldId id="1551" r:id="rId129"/>
    <p:sldId id="1552" r:id="rId130"/>
    <p:sldId id="1553" r:id="rId131"/>
    <p:sldId id="1554" r:id="rId132"/>
    <p:sldId id="1555" r:id="rId133"/>
    <p:sldId id="1556" r:id="rId134"/>
    <p:sldId id="1610" r:id="rId135"/>
    <p:sldId id="1611" r:id="rId136"/>
    <p:sldId id="1612" r:id="rId137"/>
    <p:sldId id="1613" r:id="rId138"/>
    <p:sldId id="1614" r:id="rId139"/>
    <p:sldId id="1615" r:id="rId140"/>
    <p:sldId id="1616" r:id="rId141"/>
    <p:sldId id="1618" r:id="rId142"/>
    <p:sldId id="1666" r:id="rId143"/>
    <p:sldId id="1629" r:id="rId144"/>
    <p:sldId id="1630" r:id="rId145"/>
    <p:sldId id="1631" r:id="rId146"/>
    <p:sldId id="1632" r:id="rId147"/>
    <p:sldId id="1633" r:id="rId148"/>
    <p:sldId id="1619" r:id="rId149"/>
    <p:sldId id="1667" r:id="rId150"/>
    <p:sldId id="1635" r:id="rId151"/>
    <p:sldId id="1636" r:id="rId152"/>
    <p:sldId id="1637" r:id="rId153"/>
    <p:sldId id="1638" r:id="rId154"/>
    <p:sldId id="1639" r:id="rId155"/>
    <p:sldId id="1668" r:id="rId156"/>
    <p:sldId id="1670" r:id="rId157"/>
    <p:sldId id="1682" r:id="rId158"/>
    <p:sldId id="1683" r:id="rId159"/>
    <p:sldId id="1671" r:id="rId160"/>
    <p:sldId id="1672" r:id="rId161"/>
    <p:sldId id="1673" r:id="rId162"/>
    <p:sldId id="1674" r:id="rId163"/>
    <p:sldId id="1675" r:id="rId164"/>
    <p:sldId id="1669" r:id="rId165"/>
    <p:sldId id="1676" r:id="rId166"/>
    <p:sldId id="1685" r:id="rId167"/>
    <p:sldId id="1684" r:id="rId168"/>
    <p:sldId id="1677" r:id="rId169"/>
    <p:sldId id="1678" r:id="rId170"/>
    <p:sldId id="1679" r:id="rId171"/>
    <p:sldId id="1680" r:id="rId172"/>
    <p:sldId id="1681" r:id="rId173"/>
    <p:sldId id="1133" r:id="rId174"/>
    <p:sldId id="1040" r:id="rId175"/>
    <p:sldId id="1041" r:id="rId176"/>
    <p:sldId id="1042" r:id="rId177"/>
    <p:sldId id="1043" r:id="rId178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91" d="100"/>
          <a:sy n="91" d="100"/>
        </p:scale>
        <p:origin x="120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slide" Target="slides/slide174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slide" Target="slides/slide171.xml"/><Relationship Id="rId180" Type="http://schemas.openxmlformats.org/officeDocument/2006/relationships/handoutMaster" Target="handoutMasters/handout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notesMaster" Target="notesMasters/notesMaster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257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6.69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030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89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873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2.emf"/><Relationship Id="rId3" Type="http://schemas.openxmlformats.org/officeDocument/2006/relationships/image" Target="../media/image477.emf"/><Relationship Id="rId7" Type="http://schemas.openxmlformats.org/officeDocument/2006/relationships/image" Target="../media/image481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0.emf"/><Relationship Id="rId5" Type="http://schemas.openxmlformats.org/officeDocument/2006/relationships/image" Target="../media/image479.emf"/><Relationship Id="rId4" Type="http://schemas.openxmlformats.org/officeDocument/2006/relationships/image" Target="../media/image478.emf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4.emf"/><Relationship Id="rId3" Type="http://schemas.openxmlformats.org/officeDocument/2006/relationships/image" Target="../media/image174.emf"/><Relationship Id="rId7" Type="http://schemas.openxmlformats.org/officeDocument/2006/relationships/image" Target="../media/image483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9.emf"/><Relationship Id="rId5" Type="http://schemas.openxmlformats.org/officeDocument/2006/relationships/image" Target="../media/image478.emf"/><Relationship Id="rId4" Type="http://schemas.openxmlformats.org/officeDocument/2006/relationships/image" Target="../media/image477.emf"/><Relationship Id="rId9" Type="http://schemas.openxmlformats.org/officeDocument/2006/relationships/image" Target="../media/image481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1.emf"/><Relationship Id="rId3" Type="http://schemas.openxmlformats.org/officeDocument/2006/relationships/image" Target="../media/image174.emf"/><Relationship Id="rId7" Type="http://schemas.openxmlformats.org/officeDocument/2006/relationships/image" Target="../media/image480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5.emf"/><Relationship Id="rId11" Type="http://schemas.openxmlformats.org/officeDocument/2006/relationships/image" Target="../media/image488.emf"/><Relationship Id="rId5" Type="http://schemas.openxmlformats.org/officeDocument/2006/relationships/image" Target="../media/image478.emf"/><Relationship Id="rId10" Type="http://schemas.openxmlformats.org/officeDocument/2006/relationships/image" Target="../media/image487.emf"/><Relationship Id="rId4" Type="http://schemas.openxmlformats.org/officeDocument/2006/relationships/image" Target="../media/image477.emf"/><Relationship Id="rId9" Type="http://schemas.openxmlformats.org/officeDocument/2006/relationships/image" Target="../media/image486.emf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0.emf"/><Relationship Id="rId13" Type="http://schemas.openxmlformats.org/officeDocument/2006/relationships/image" Target="../media/image494.emf"/><Relationship Id="rId3" Type="http://schemas.openxmlformats.org/officeDocument/2006/relationships/image" Target="../media/image477.emf"/><Relationship Id="rId7" Type="http://schemas.openxmlformats.org/officeDocument/2006/relationships/image" Target="../media/image491.emf"/><Relationship Id="rId12" Type="http://schemas.openxmlformats.org/officeDocument/2006/relationships/image" Target="../media/image493.emf"/><Relationship Id="rId2" Type="http://schemas.openxmlformats.org/officeDocument/2006/relationships/notesSlide" Target="../notesSlides/notesSlide78.xml"/><Relationship Id="rId16" Type="http://schemas.openxmlformats.org/officeDocument/2006/relationships/image" Target="../media/image4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90.emf"/><Relationship Id="rId11" Type="http://schemas.openxmlformats.org/officeDocument/2006/relationships/image" Target="../media/image489.emf"/><Relationship Id="rId5" Type="http://schemas.openxmlformats.org/officeDocument/2006/relationships/image" Target="../media/image483.emf"/><Relationship Id="rId15" Type="http://schemas.openxmlformats.org/officeDocument/2006/relationships/image" Target="../media/image485.emf"/><Relationship Id="rId10" Type="http://schemas.openxmlformats.org/officeDocument/2006/relationships/image" Target="../media/image492.emf"/><Relationship Id="rId4" Type="http://schemas.openxmlformats.org/officeDocument/2006/relationships/image" Target="../media/image479.emf"/><Relationship Id="rId9" Type="http://schemas.openxmlformats.org/officeDocument/2006/relationships/image" Target="../media/image481.emf"/><Relationship Id="rId14" Type="http://schemas.openxmlformats.org/officeDocument/2006/relationships/image" Target="../media/image484.emf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0.emf"/><Relationship Id="rId3" Type="http://schemas.openxmlformats.org/officeDocument/2006/relationships/image" Target="../media/image495.emf"/><Relationship Id="rId7" Type="http://schemas.openxmlformats.org/officeDocument/2006/relationships/image" Target="../media/image49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98.emf"/><Relationship Id="rId11" Type="http://schemas.openxmlformats.org/officeDocument/2006/relationships/image" Target="../media/image503.emf"/><Relationship Id="rId5" Type="http://schemas.openxmlformats.org/officeDocument/2006/relationships/image" Target="../media/image497.emf"/><Relationship Id="rId10" Type="http://schemas.openxmlformats.org/officeDocument/2006/relationships/image" Target="../media/image502.emf"/><Relationship Id="rId4" Type="http://schemas.openxmlformats.org/officeDocument/2006/relationships/image" Target="../media/image496.emf"/><Relationship Id="rId9" Type="http://schemas.openxmlformats.org/officeDocument/2006/relationships/image" Target="../media/image501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9.emf"/><Relationship Id="rId3" Type="http://schemas.openxmlformats.org/officeDocument/2006/relationships/image" Target="../media/image504.emf"/><Relationship Id="rId7" Type="http://schemas.openxmlformats.org/officeDocument/2006/relationships/image" Target="../media/image50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7.emf"/><Relationship Id="rId5" Type="http://schemas.openxmlformats.org/officeDocument/2006/relationships/image" Target="../media/image506.emf"/><Relationship Id="rId4" Type="http://schemas.openxmlformats.org/officeDocument/2006/relationships/image" Target="../media/image505.emf"/><Relationship Id="rId9" Type="http://schemas.openxmlformats.org/officeDocument/2006/relationships/image" Target="../media/image510.emf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2.emf"/><Relationship Id="rId7" Type="http://schemas.openxmlformats.org/officeDocument/2006/relationships/image" Target="../media/image516.emf"/><Relationship Id="rId2" Type="http://schemas.openxmlformats.org/officeDocument/2006/relationships/image" Target="../media/image511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5.emf"/><Relationship Id="rId5" Type="http://schemas.openxmlformats.org/officeDocument/2006/relationships/image" Target="../media/image514.emf"/><Relationship Id="rId4" Type="http://schemas.openxmlformats.org/officeDocument/2006/relationships/image" Target="../media/image513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4.emf"/><Relationship Id="rId13" Type="http://schemas.openxmlformats.org/officeDocument/2006/relationships/image" Target="../media/image521.emf"/><Relationship Id="rId3" Type="http://schemas.openxmlformats.org/officeDocument/2006/relationships/image" Target="../media/image139.emf"/><Relationship Id="rId7" Type="http://schemas.openxmlformats.org/officeDocument/2006/relationships/image" Target="../media/image518.emf"/><Relationship Id="rId12" Type="http://schemas.openxmlformats.org/officeDocument/2006/relationships/image" Target="../media/image520.emf"/><Relationship Id="rId2" Type="http://schemas.openxmlformats.org/officeDocument/2006/relationships/notesSlide" Target="../notesSlides/notesSlide81.xml"/><Relationship Id="rId16" Type="http://schemas.openxmlformats.org/officeDocument/2006/relationships/image" Target="../media/image5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11" Type="http://schemas.openxmlformats.org/officeDocument/2006/relationships/image" Target="../media/image513.emf"/><Relationship Id="rId5" Type="http://schemas.openxmlformats.org/officeDocument/2006/relationships/image" Target="../media/image512.emf"/><Relationship Id="rId15" Type="http://schemas.openxmlformats.org/officeDocument/2006/relationships/image" Target="../media/image523.emf"/><Relationship Id="rId10" Type="http://schemas.openxmlformats.org/officeDocument/2006/relationships/image" Target="../media/image519.emf"/><Relationship Id="rId4" Type="http://schemas.openxmlformats.org/officeDocument/2006/relationships/image" Target="../media/image511.emf"/><Relationship Id="rId9" Type="http://schemas.openxmlformats.org/officeDocument/2006/relationships/image" Target="../media/image515.emf"/><Relationship Id="rId14" Type="http://schemas.openxmlformats.org/officeDocument/2006/relationships/image" Target="../media/image522.emf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4.emf"/><Relationship Id="rId13" Type="http://schemas.openxmlformats.org/officeDocument/2006/relationships/image" Target="../media/image527.emf"/><Relationship Id="rId3" Type="http://schemas.openxmlformats.org/officeDocument/2006/relationships/image" Target="../media/image511.emf"/><Relationship Id="rId7" Type="http://schemas.openxmlformats.org/officeDocument/2006/relationships/image" Target="../media/image522.emf"/><Relationship Id="rId12" Type="http://schemas.openxmlformats.org/officeDocument/2006/relationships/image" Target="../media/image526.emf"/><Relationship Id="rId17" Type="http://schemas.openxmlformats.org/officeDocument/2006/relationships/image" Target="../media/image529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1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14.emf"/><Relationship Id="rId11" Type="http://schemas.openxmlformats.org/officeDocument/2006/relationships/image" Target="../media/image521.emf"/><Relationship Id="rId5" Type="http://schemas.openxmlformats.org/officeDocument/2006/relationships/image" Target="../media/image518.emf"/><Relationship Id="rId15" Type="http://schemas.openxmlformats.org/officeDocument/2006/relationships/image" Target="../media/image528.emf"/><Relationship Id="rId10" Type="http://schemas.openxmlformats.org/officeDocument/2006/relationships/image" Target="../media/image520.emf"/><Relationship Id="rId4" Type="http://schemas.openxmlformats.org/officeDocument/2006/relationships/image" Target="../media/image513.emf"/><Relationship Id="rId9" Type="http://schemas.openxmlformats.org/officeDocument/2006/relationships/image" Target="../media/image525.emf"/><Relationship Id="rId14" Type="http://schemas.openxmlformats.org/officeDocument/2006/relationships/image" Target="../media/image515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3" Type="http://schemas.openxmlformats.org/officeDocument/2006/relationships/image" Target="../media/image530.emf"/><Relationship Id="rId7" Type="http://schemas.openxmlformats.org/officeDocument/2006/relationships/image" Target="../media/image534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3.emf"/><Relationship Id="rId11" Type="http://schemas.openxmlformats.org/officeDocument/2006/relationships/image" Target="../media/image538.emf"/><Relationship Id="rId5" Type="http://schemas.openxmlformats.org/officeDocument/2006/relationships/image" Target="../media/image532.emf"/><Relationship Id="rId10" Type="http://schemas.openxmlformats.org/officeDocument/2006/relationships/image" Target="../media/image537.emf"/><Relationship Id="rId4" Type="http://schemas.openxmlformats.org/officeDocument/2006/relationships/image" Target="../media/image531.emf"/><Relationship Id="rId9" Type="http://schemas.openxmlformats.org/officeDocument/2006/relationships/image" Target="../media/image536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4.emf"/><Relationship Id="rId3" Type="http://schemas.openxmlformats.org/officeDocument/2006/relationships/image" Target="../media/image539.emf"/><Relationship Id="rId7" Type="http://schemas.openxmlformats.org/officeDocument/2006/relationships/image" Target="../media/image543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2.emf"/><Relationship Id="rId5" Type="http://schemas.openxmlformats.org/officeDocument/2006/relationships/image" Target="../media/image541.emf"/><Relationship Id="rId4" Type="http://schemas.openxmlformats.org/officeDocument/2006/relationships/image" Target="../media/image540.emf"/><Relationship Id="rId9" Type="http://schemas.openxmlformats.org/officeDocument/2006/relationships/image" Target="../media/image545.emf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7.emf"/><Relationship Id="rId7" Type="http://schemas.openxmlformats.org/officeDocument/2006/relationships/image" Target="../media/image551.emf"/><Relationship Id="rId2" Type="http://schemas.openxmlformats.org/officeDocument/2006/relationships/image" Target="../media/image546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0.emf"/><Relationship Id="rId5" Type="http://schemas.openxmlformats.org/officeDocument/2006/relationships/image" Target="../media/image549.emf"/><Relationship Id="rId4" Type="http://schemas.openxmlformats.org/officeDocument/2006/relationships/image" Target="../media/image548.emf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345.emf"/><Relationship Id="rId7" Type="http://schemas.openxmlformats.org/officeDocument/2006/relationships/image" Target="../media/image552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8.emf"/><Relationship Id="rId5" Type="http://schemas.openxmlformats.org/officeDocument/2006/relationships/image" Target="../media/image547.emf"/><Relationship Id="rId4" Type="http://schemas.openxmlformats.org/officeDocument/2006/relationships/image" Target="../media/image546.emf"/><Relationship Id="rId9" Type="http://schemas.openxmlformats.org/officeDocument/2006/relationships/image" Target="../media/image550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0.emf"/><Relationship Id="rId3" Type="http://schemas.openxmlformats.org/officeDocument/2006/relationships/image" Target="../media/image345.emf"/><Relationship Id="rId7" Type="http://schemas.openxmlformats.org/officeDocument/2006/relationships/image" Target="../media/image549.emf"/><Relationship Id="rId12" Type="http://schemas.openxmlformats.org/officeDocument/2006/relationships/image" Target="../media/image55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4.emf"/><Relationship Id="rId11" Type="http://schemas.openxmlformats.org/officeDocument/2006/relationships/image" Target="../media/image557.emf"/><Relationship Id="rId5" Type="http://schemas.openxmlformats.org/officeDocument/2006/relationships/image" Target="../media/image547.emf"/><Relationship Id="rId10" Type="http://schemas.openxmlformats.org/officeDocument/2006/relationships/image" Target="../media/image556.emf"/><Relationship Id="rId4" Type="http://schemas.openxmlformats.org/officeDocument/2006/relationships/image" Target="../media/image546.emf"/><Relationship Id="rId9" Type="http://schemas.openxmlformats.org/officeDocument/2006/relationships/image" Target="../media/image555.emf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9.emf"/><Relationship Id="rId13" Type="http://schemas.openxmlformats.org/officeDocument/2006/relationships/image" Target="../media/image563.emf"/><Relationship Id="rId3" Type="http://schemas.openxmlformats.org/officeDocument/2006/relationships/image" Target="../media/image546.emf"/><Relationship Id="rId7" Type="http://schemas.openxmlformats.org/officeDocument/2006/relationships/image" Target="../media/image560.emf"/><Relationship Id="rId12" Type="http://schemas.openxmlformats.org/officeDocument/2006/relationships/image" Target="../media/image562.emf"/><Relationship Id="rId2" Type="http://schemas.openxmlformats.org/officeDocument/2006/relationships/notesSlide" Target="../notesSlides/notesSlide87.xml"/><Relationship Id="rId16" Type="http://schemas.openxmlformats.org/officeDocument/2006/relationships/image" Target="../media/image55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59.emf"/><Relationship Id="rId11" Type="http://schemas.openxmlformats.org/officeDocument/2006/relationships/image" Target="../media/image561.emf"/><Relationship Id="rId5" Type="http://schemas.openxmlformats.org/officeDocument/2006/relationships/image" Target="../media/image552.emf"/><Relationship Id="rId15" Type="http://schemas.openxmlformats.org/officeDocument/2006/relationships/image" Target="../media/image550.emf"/><Relationship Id="rId10" Type="http://schemas.openxmlformats.org/officeDocument/2006/relationships/image" Target="../media/image558.emf"/><Relationship Id="rId4" Type="http://schemas.openxmlformats.org/officeDocument/2006/relationships/image" Target="../media/image548.emf"/><Relationship Id="rId9" Type="http://schemas.openxmlformats.org/officeDocument/2006/relationships/image" Target="../media/image556.emf"/><Relationship Id="rId14" Type="http://schemas.openxmlformats.org/officeDocument/2006/relationships/image" Target="../media/image554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9.emf"/><Relationship Id="rId3" Type="http://schemas.openxmlformats.org/officeDocument/2006/relationships/image" Target="../media/image564.emf"/><Relationship Id="rId7" Type="http://schemas.openxmlformats.org/officeDocument/2006/relationships/image" Target="../media/image568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67.emf"/><Relationship Id="rId11" Type="http://schemas.openxmlformats.org/officeDocument/2006/relationships/image" Target="../media/image572.emf"/><Relationship Id="rId5" Type="http://schemas.openxmlformats.org/officeDocument/2006/relationships/image" Target="../media/image566.emf"/><Relationship Id="rId10" Type="http://schemas.openxmlformats.org/officeDocument/2006/relationships/image" Target="../media/image571.emf"/><Relationship Id="rId4" Type="http://schemas.openxmlformats.org/officeDocument/2006/relationships/image" Target="../media/image565.emf"/><Relationship Id="rId9" Type="http://schemas.openxmlformats.org/officeDocument/2006/relationships/image" Target="../media/image57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8.emf"/><Relationship Id="rId3" Type="http://schemas.openxmlformats.org/officeDocument/2006/relationships/image" Target="../media/image573.emf"/><Relationship Id="rId7" Type="http://schemas.openxmlformats.org/officeDocument/2006/relationships/image" Target="../media/image577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6.emf"/><Relationship Id="rId5" Type="http://schemas.openxmlformats.org/officeDocument/2006/relationships/image" Target="../media/image575.emf"/><Relationship Id="rId4" Type="http://schemas.openxmlformats.org/officeDocument/2006/relationships/image" Target="../media/image574.emf"/><Relationship Id="rId9" Type="http://schemas.openxmlformats.org/officeDocument/2006/relationships/image" Target="../media/image579.emf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5.emf"/><Relationship Id="rId3" Type="http://schemas.openxmlformats.org/officeDocument/2006/relationships/image" Target="../media/image580.emf"/><Relationship Id="rId7" Type="http://schemas.openxmlformats.org/officeDocument/2006/relationships/image" Target="../media/image584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3.emf"/><Relationship Id="rId5" Type="http://schemas.openxmlformats.org/officeDocument/2006/relationships/image" Target="../media/image582.emf"/><Relationship Id="rId4" Type="http://schemas.openxmlformats.org/officeDocument/2006/relationships/image" Target="../media/image581.emf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7.emf"/><Relationship Id="rId3" Type="http://schemas.openxmlformats.org/officeDocument/2006/relationships/image" Target="../media/image174.emf"/><Relationship Id="rId7" Type="http://schemas.openxmlformats.org/officeDocument/2006/relationships/image" Target="../media/image586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2.emf"/><Relationship Id="rId5" Type="http://schemas.openxmlformats.org/officeDocument/2006/relationships/image" Target="../media/image581.emf"/><Relationship Id="rId4" Type="http://schemas.openxmlformats.org/officeDocument/2006/relationships/image" Target="../media/image580.emf"/><Relationship Id="rId9" Type="http://schemas.openxmlformats.org/officeDocument/2006/relationships/image" Target="../media/image584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4.emf"/><Relationship Id="rId3" Type="http://schemas.openxmlformats.org/officeDocument/2006/relationships/image" Target="../media/image174.emf"/><Relationship Id="rId7" Type="http://schemas.openxmlformats.org/officeDocument/2006/relationships/image" Target="../media/image583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8.emf"/><Relationship Id="rId11" Type="http://schemas.openxmlformats.org/officeDocument/2006/relationships/image" Target="../media/image591.emf"/><Relationship Id="rId5" Type="http://schemas.openxmlformats.org/officeDocument/2006/relationships/image" Target="../media/image581.emf"/><Relationship Id="rId10" Type="http://schemas.openxmlformats.org/officeDocument/2006/relationships/image" Target="../media/image590.emf"/><Relationship Id="rId4" Type="http://schemas.openxmlformats.org/officeDocument/2006/relationships/image" Target="../media/image580.emf"/><Relationship Id="rId9" Type="http://schemas.openxmlformats.org/officeDocument/2006/relationships/image" Target="../media/image589.emf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3.emf"/><Relationship Id="rId13" Type="http://schemas.openxmlformats.org/officeDocument/2006/relationships/image" Target="../media/image584.emf"/><Relationship Id="rId3" Type="http://schemas.openxmlformats.org/officeDocument/2006/relationships/image" Target="../media/image580.emf"/><Relationship Id="rId7" Type="http://schemas.openxmlformats.org/officeDocument/2006/relationships/image" Target="../media/image594.emf"/><Relationship Id="rId12" Type="http://schemas.openxmlformats.org/officeDocument/2006/relationships/image" Target="../media/image587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9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93.emf"/><Relationship Id="rId11" Type="http://schemas.openxmlformats.org/officeDocument/2006/relationships/image" Target="../media/image595.emf"/><Relationship Id="rId5" Type="http://schemas.openxmlformats.org/officeDocument/2006/relationships/image" Target="../media/image586.emf"/><Relationship Id="rId15" Type="http://schemas.openxmlformats.org/officeDocument/2006/relationships/image" Target="../media/image596.emf"/><Relationship Id="rId10" Type="http://schemas.openxmlformats.org/officeDocument/2006/relationships/image" Target="../media/image592.emf"/><Relationship Id="rId4" Type="http://schemas.openxmlformats.org/officeDocument/2006/relationships/image" Target="../media/image582.emf"/><Relationship Id="rId9" Type="http://schemas.openxmlformats.org/officeDocument/2006/relationships/image" Target="../media/image590.emf"/><Relationship Id="rId14" Type="http://schemas.openxmlformats.org/officeDocument/2006/relationships/image" Target="../media/image588.emf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3.emf"/><Relationship Id="rId3" Type="http://schemas.openxmlformats.org/officeDocument/2006/relationships/image" Target="../media/image598.emf"/><Relationship Id="rId7" Type="http://schemas.openxmlformats.org/officeDocument/2006/relationships/image" Target="../media/image602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1.emf"/><Relationship Id="rId11" Type="http://schemas.openxmlformats.org/officeDocument/2006/relationships/image" Target="../media/image606.emf"/><Relationship Id="rId5" Type="http://schemas.openxmlformats.org/officeDocument/2006/relationships/image" Target="../media/image600.emf"/><Relationship Id="rId10" Type="http://schemas.openxmlformats.org/officeDocument/2006/relationships/image" Target="../media/image605.emf"/><Relationship Id="rId4" Type="http://schemas.openxmlformats.org/officeDocument/2006/relationships/image" Target="../media/image599.emf"/><Relationship Id="rId9" Type="http://schemas.openxmlformats.org/officeDocument/2006/relationships/image" Target="../media/image604.emf"/></Relationships>
</file>

<file path=ppt/slides/_rels/slide1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2.emf"/><Relationship Id="rId3" Type="http://schemas.openxmlformats.org/officeDocument/2006/relationships/image" Target="../media/image607.emf"/><Relationship Id="rId7" Type="http://schemas.openxmlformats.org/officeDocument/2006/relationships/image" Target="../media/image611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0.emf"/><Relationship Id="rId5" Type="http://schemas.openxmlformats.org/officeDocument/2006/relationships/image" Target="../media/image609.emf"/><Relationship Id="rId4" Type="http://schemas.openxmlformats.org/officeDocument/2006/relationships/image" Target="../media/image608.emf"/><Relationship Id="rId9" Type="http://schemas.openxmlformats.org/officeDocument/2006/relationships/image" Target="../media/image613.emf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14.emf"/><Relationship Id="rId7" Type="http://schemas.openxmlformats.org/officeDocument/2006/relationships/image" Target="../media/image61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7.emf"/><Relationship Id="rId13" Type="http://schemas.openxmlformats.org/officeDocument/2006/relationships/image" Target="../media/image624.emf"/><Relationship Id="rId3" Type="http://schemas.openxmlformats.org/officeDocument/2006/relationships/image" Target="../media/image139.emf"/><Relationship Id="rId7" Type="http://schemas.openxmlformats.org/officeDocument/2006/relationships/image" Target="../media/image621.emf"/><Relationship Id="rId12" Type="http://schemas.openxmlformats.org/officeDocument/2006/relationships/image" Target="../media/image623.emf"/><Relationship Id="rId2" Type="http://schemas.openxmlformats.org/officeDocument/2006/relationships/notesSlide" Target="../notesSlides/notesSlide97.xml"/><Relationship Id="rId16" Type="http://schemas.openxmlformats.org/officeDocument/2006/relationships/image" Target="../media/image627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0.emf"/><Relationship Id="rId11" Type="http://schemas.openxmlformats.org/officeDocument/2006/relationships/image" Target="../media/image616.emf"/><Relationship Id="rId5" Type="http://schemas.openxmlformats.org/officeDocument/2006/relationships/image" Target="../media/image615.emf"/><Relationship Id="rId15" Type="http://schemas.openxmlformats.org/officeDocument/2006/relationships/image" Target="../media/image626.emf"/><Relationship Id="rId10" Type="http://schemas.openxmlformats.org/officeDocument/2006/relationships/image" Target="../media/image622.emf"/><Relationship Id="rId4" Type="http://schemas.openxmlformats.org/officeDocument/2006/relationships/image" Target="../media/image614.emf"/><Relationship Id="rId9" Type="http://schemas.openxmlformats.org/officeDocument/2006/relationships/image" Target="../media/image618.emf"/><Relationship Id="rId14" Type="http://schemas.openxmlformats.org/officeDocument/2006/relationships/image" Target="../media/image625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5.emf"/><Relationship Id="rId13" Type="http://schemas.openxmlformats.org/officeDocument/2006/relationships/image" Target="../media/image630.emf"/><Relationship Id="rId18" Type="http://schemas.openxmlformats.org/officeDocument/2006/relationships/image" Target="../media/image633.emf"/><Relationship Id="rId3" Type="http://schemas.openxmlformats.org/officeDocument/2006/relationships/image" Target="../media/image614.emf"/><Relationship Id="rId7" Type="http://schemas.openxmlformats.org/officeDocument/2006/relationships/image" Target="../media/image623.emf"/><Relationship Id="rId12" Type="http://schemas.openxmlformats.org/officeDocument/2006/relationships/image" Target="../media/image627.emf"/><Relationship Id="rId17" Type="http://schemas.openxmlformats.org/officeDocument/2006/relationships/image" Target="../media/image632.emf"/><Relationship Id="rId2" Type="http://schemas.openxmlformats.org/officeDocument/2006/relationships/notesSlide" Target="../notesSlides/notesSlide98.xml"/><Relationship Id="rId16" Type="http://schemas.openxmlformats.org/officeDocument/2006/relationships/image" Target="../media/image6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17.emf"/><Relationship Id="rId11" Type="http://schemas.openxmlformats.org/officeDocument/2006/relationships/image" Target="../media/image626.emf"/><Relationship Id="rId5" Type="http://schemas.openxmlformats.org/officeDocument/2006/relationships/image" Target="../media/image621.emf"/><Relationship Id="rId15" Type="http://schemas.openxmlformats.org/officeDocument/2006/relationships/image" Target="../media/image620.emf"/><Relationship Id="rId10" Type="http://schemas.openxmlformats.org/officeDocument/2006/relationships/image" Target="../media/image629.emf"/><Relationship Id="rId4" Type="http://schemas.openxmlformats.org/officeDocument/2006/relationships/image" Target="../media/image616.emf"/><Relationship Id="rId9" Type="http://schemas.openxmlformats.org/officeDocument/2006/relationships/image" Target="../media/image628.emf"/><Relationship Id="rId14" Type="http://schemas.openxmlformats.org/officeDocument/2006/relationships/image" Target="../media/image631.emf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34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38.emf"/><Relationship Id="rId5" Type="http://schemas.openxmlformats.org/officeDocument/2006/relationships/image" Target="../media/image636.emf"/><Relationship Id="rId10" Type="http://schemas.openxmlformats.org/officeDocument/2006/relationships/image" Target="../media/image159.emf"/><Relationship Id="rId4" Type="http://schemas.openxmlformats.org/officeDocument/2006/relationships/image" Target="../media/image635.emf"/><Relationship Id="rId9" Type="http://schemas.openxmlformats.org/officeDocument/2006/relationships/image" Target="../media/image158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4.emf"/><Relationship Id="rId3" Type="http://schemas.openxmlformats.org/officeDocument/2006/relationships/image" Target="../media/image639.emf"/><Relationship Id="rId7" Type="http://schemas.openxmlformats.org/officeDocument/2006/relationships/image" Target="../media/image643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2.emf"/><Relationship Id="rId5" Type="http://schemas.openxmlformats.org/officeDocument/2006/relationships/image" Target="../media/image641.emf"/><Relationship Id="rId4" Type="http://schemas.openxmlformats.org/officeDocument/2006/relationships/image" Target="../media/image640.emf"/><Relationship Id="rId9" Type="http://schemas.openxmlformats.org/officeDocument/2006/relationships/image" Target="../media/image645.emf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1.emf"/><Relationship Id="rId3" Type="http://schemas.openxmlformats.org/officeDocument/2006/relationships/image" Target="../media/image646.emf"/><Relationship Id="rId7" Type="http://schemas.openxmlformats.org/officeDocument/2006/relationships/image" Target="../media/image650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49.emf"/><Relationship Id="rId5" Type="http://schemas.openxmlformats.org/officeDocument/2006/relationships/image" Target="../media/image648.emf"/><Relationship Id="rId4" Type="http://schemas.openxmlformats.org/officeDocument/2006/relationships/image" Target="../media/image647.emf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2.emf"/><Relationship Id="rId7" Type="http://schemas.openxmlformats.org/officeDocument/2006/relationships/image" Target="../media/image653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8.emf"/><Relationship Id="rId5" Type="http://schemas.openxmlformats.org/officeDocument/2006/relationships/image" Target="../media/image647.emf"/><Relationship Id="rId4" Type="http://schemas.openxmlformats.org/officeDocument/2006/relationships/image" Target="../media/image646.emf"/><Relationship Id="rId9" Type="http://schemas.openxmlformats.org/officeDocument/2006/relationships/image" Target="../media/image650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0.emf"/><Relationship Id="rId3" Type="http://schemas.openxmlformats.org/officeDocument/2006/relationships/image" Target="../media/image652.emf"/><Relationship Id="rId7" Type="http://schemas.openxmlformats.org/officeDocument/2006/relationships/image" Target="../media/image649.emf"/><Relationship Id="rId12" Type="http://schemas.openxmlformats.org/officeDocument/2006/relationships/image" Target="../media/image659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5.emf"/><Relationship Id="rId11" Type="http://schemas.openxmlformats.org/officeDocument/2006/relationships/image" Target="../media/image658.emf"/><Relationship Id="rId5" Type="http://schemas.openxmlformats.org/officeDocument/2006/relationships/image" Target="../media/image647.emf"/><Relationship Id="rId10" Type="http://schemas.openxmlformats.org/officeDocument/2006/relationships/image" Target="../media/image657.emf"/><Relationship Id="rId4" Type="http://schemas.openxmlformats.org/officeDocument/2006/relationships/image" Target="../media/image646.emf"/><Relationship Id="rId9" Type="http://schemas.openxmlformats.org/officeDocument/2006/relationships/image" Target="../media/image656.emf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9.emf"/><Relationship Id="rId13" Type="http://schemas.openxmlformats.org/officeDocument/2006/relationships/image" Target="../media/image650.emf"/><Relationship Id="rId3" Type="http://schemas.openxmlformats.org/officeDocument/2006/relationships/image" Target="../media/image646.emf"/><Relationship Id="rId7" Type="http://schemas.openxmlformats.org/officeDocument/2006/relationships/image" Target="../media/image661.emf"/><Relationship Id="rId12" Type="http://schemas.openxmlformats.org/officeDocument/2006/relationships/image" Target="../media/image664.emf"/><Relationship Id="rId2" Type="http://schemas.openxmlformats.org/officeDocument/2006/relationships/notesSlide" Target="../notesSlides/notesSlide104.xml"/><Relationship Id="rId16" Type="http://schemas.openxmlformats.org/officeDocument/2006/relationships/image" Target="../media/image65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0.emf"/><Relationship Id="rId11" Type="http://schemas.openxmlformats.org/officeDocument/2006/relationships/image" Target="../media/image663.emf"/><Relationship Id="rId5" Type="http://schemas.openxmlformats.org/officeDocument/2006/relationships/image" Target="../media/image653.emf"/><Relationship Id="rId15" Type="http://schemas.openxmlformats.org/officeDocument/2006/relationships/image" Target="../media/image657.emf"/><Relationship Id="rId10" Type="http://schemas.openxmlformats.org/officeDocument/2006/relationships/image" Target="../media/image659.emf"/><Relationship Id="rId4" Type="http://schemas.openxmlformats.org/officeDocument/2006/relationships/image" Target="../media/image648.emf"/><Relationship Id="rId9" Type="http://schemas.openxmlformats.org/officeDocument/2006/relationships/image" Target="../media/image662.emf"/><Relationship Id="rId14" Type="http://schemas.openxmlformats.org/officeDocument/2006/relationships/image" Target="../media/image655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0.emf"/><Relationship Id="rId3" Type="http://schemas.openxmlformats.org/officeDocument/2006/relationships/image" Target="../media/image665.emf"/><Relationship Id="rId7" Type="http://schemas.openxmlformats.org/officeDocument/2006/relationships/image" Target="../media/image669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68.emf"/><Relationship Id="rId11" Type="http://schemas.openxmlformats.org/officeDocument/2006/relationships/image" Target="../media/image673.emf"/><Relationship Id="rId5" Type="http://schemas.openxmlformats.org/officeDocument/2006/relationships/image" Target="../media/image667.emf"/><Relationship Id="rId10" Type="http://schemas.openxmlformats.org/officeDocument/2006/relationships/image" Target="../media/image672.emf"/><Relationship Id="rId4" Type="http://schemas.openxmlformats.org/officeDocument/2006/relationships/image" Target="../media/image666.emf"/><Relationship Id="rId9" Type="http://schemas.openxmlformats.org/officeDocument/2006/relationships/image" Target="../media/image67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9.emf"/><Relationship Id="rId3" Type="http://schemas.openxmlformats.org/officeDocument/2006/relationships/image" Target="../media/image674.emf"/><Relationship Id="rId7" Type="http://schemas.openxmlformats.org/officeDocument/2006/relationships/image" Target="../media/image67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7.emf"/><Relationship Id="rId5" Type="http://schemas.openxmlformats.org/officeDocument/2006/relationships/image" Target="../media/image676.emf"/><Relationship Id="rId4" Type="http://schemas.openxmlformats.org/officeDocument/2006/relationships/image" Target="../media/image675.emf"/><Relationship Id="rId9" Type="http://schemas.openxmlformats.org/officeDocument/2006/relationships/image" Target="../media/image680.emf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6.emf"/><Relationship Id="rId3" Type="http://schemas.openxmlformats.org/officeDocument/2006/relationships/image" Target="../media/image681.emf"/><Relationship Id="rId7" Type="http://schemas.openxmlformats.org/officeDocument/2006/relationships/image" Target="../media/image685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4.emf"/><Relationship Id="rId5" Type="http://schemas.openxmlformats.org/officeDocument/2006/relationships/image" Target="../media/image683.emf"/><Relationship Id="rId4" Type="http://schemas.openxmlformats.org/officeDocument/2006/relationships/image" Target="../media/image682.emf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87.emf"/><Relationship Id="rId7" Type="http://schemas.openxmlformats.org/officeDocument/2006/relationships/image" Target="../media/image688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3.emf"/><Relationship Id="rId5" Type="http://schemas.openxmlformats.org/officeDocument/2006/relationships/image" Target="../media/image682.emf"/><Relationship Id="rId4" Type="http://schemas.openxmlformats.org/officeDocument/2006/relationships/image" Target="../media/image681.emf"/><Relationship Id="rId9" Type="http://schemas.openxmlformats.org/officeDocument/2006/relationships/image" Target="../media/image685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5.emf"/><Relationship Id="rId3" Type="http://schemas.openxmlformats.org/officeDocument/2006/relationships/image" Target="../media/image687.emf"/><Relationship Id="rId7" Type="http://schemas.openxmlformats.org/officeDocument/2006/relationships/image" Target="../media/image684.emf"/><Relationship Id="rId12" Type="http://schemas.openxmlformats.org/officeDocument/2006/relationships/image" Target="../media/image694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0.emf"/><Relationship Id="rId11" Type="http://schemas.openxmlformats.org/officeDocument/2006/relationships/image" Target="../media/image693.emf"/><Relationship Id="rId5" Type="http://schemas.openxmlformats.org/officeDocument/2006/relationships/image" Target="../media/image682.emf"/><Relationship Id="rId10" Type="http://schemas.openxmlformats.org/officeDocument/2006/relationships/image" Target="../media/image692.emf"/><Relationship Id="rId4" Type="http://schemas.openxmlformats.org/officeDocument/2006/relationships/image" Target="../media/image681.emf"/><Relationship Id="rId9" Type="http://schemas.openxmlformats.org/officeDocument/2006/relationships/image" Target="../media/image691.emf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13" Type="http://schemas.openxmlformats.org/officeDocument/2006/relationships/image" Target="../media/image692.emf"/><Relationship Id="rId3" Type="http://schemas.openxmlformats.org/officeDocument/2006/relationships/image" Target="../media/image695.emf"/><Relationship Id="rId7" Type="http://schemas.openxmlformats.org/officeDocument/2006/relationships/image" Target="../media/image681.emf"/><Relationship Id="rId12" Type="http://schemas.openxmlformats.org/officeDocument/2006/relationships/image" Target="../media/image699.emf"/><Relationship Id="rId2" Type="http://schemas.openxmlformats.org/officeDocument/2006/relationships/notesSlide" Target="../notesSlides/notesSlide110.xml"/><Relationship Id="rId16" Type="http://schemas.openxmlformats.org/officeDocument/2006/relationships/image" Target="../media/image69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97.emf"/><Relationship Id="rId11" Type="http://schemas.openxmlformats.org/officeDocument/2006/relationships/image" Target="../media/image688.emf"/><Relationship Id="rId5" Type="http://schemas.openxmlformats.org/officeDocument/2006/relationships/image" Target="../media/image696.emf"/><Relationship Id="rId15" Type="http://schemas.openxmlformats.org/officeDocument/2006/relationships/image" Target="../media/image689.emf"/><Relationship Id="rId10" Type="http://schemas.openxmlformats.org/officeDocument/2006/relationships/image" Target="../media/image684.emf"/><Relationship Id="rId4" Type="http://schemas.openxmlformats.org/officeDocument/2006/relationships/image" Target="../media/image694.emf"/><Relationship Id="rId9" Type="http://schemas.openxmlformats.org/officeDocument/2006/relationships/image" Target="../media/image698.emf"/><Relationship Id="rId14" Type="http://schemas.openxmlformats.org/officeDocument/2006/relationships/image" Target="../media/image685.emf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5.emf"/><Relationship Id="rId3" Type="http://schemas.openxmlformats.org/officeDocument/2006/relationships/image" Target="../media/image700.emf"/><Relationship Id="rId7" Type="http://schemas.openxmlformats.org/officeDocument/2006/relationships/image" Target="../media/image704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3.emf"/><Relationship Id="rId11" Type="http://schemas.openxmlformats.org/officeDocument/2006/relationships/image" Target="../media/image708.emf"/><Relationship Id="rId5" Type="http://schemas.openxmlformats.org/officeDocument/2006/relationships/image" Target="../media/image702.emf"/><Relationship Id="rId10" Type="http://schemas.openxmlformats.org/officeDocument/2006/relationships/image" Target="../media/image707.emf"/><Relationship Id="rId4" Type="http://schemas.openxmlformats.org/officeDocument/2006/relationships/image" Target="../media/image701.emf"/><Relationship Id="rId9" Type="http://schemas.openxmlformats.org/officeDocument/2006/relationships/image" Target="../media/image706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4.emf"/><Relationship Id="rId3" Type="http://schemas.openxmlformats.org/officeDocument/2006/relationships/image" Target="../media/image709.emf"/><Relationship Id="rId7" Type="http://schemas.openxmlformats.org/officeDocument/2006/relationships/image" Target="../media/image713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2.emf"/><Relationship Id="rId5" Type="http://schemas.openxmlformats.org/officeDocument/2006/relationships/image" Target="../media/image711.emf"/><Relationship Id="rId4" Type="http://schemas.openxmlformats.org/officeDocument/2006/relationships/image" Target="../media/image710.emf"/><Relationship Id="rId9" Type="http://schemas.openxmlformats.org/officeDocument/2006/relationships/image" Target="../media/image715.emf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1.emf"/><Relationship Id="rId3" Type="http://schemas.openxmlformats.org/officeDocument/2006/relationships/image" Target="../media/image716.emf"/><Relationship Id="rId7" Type="http://schemas.openxmlformats.org/officeDocument/2006/relationships/image" Target="../media/image720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19.emf"/><Relationship Id="rId5" Type="http://schemas.openxmlformats.org/officeDocument/2006/relationships/image" Target="../media/image718.emf"/><Relationship Id="rId4" Type="http://schemas.openxmlformats.org/officeDocument/2006/relationships/image" Target="../media/image717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3.emf"/><Relationship Id="rId3" Type="http://schemas.openxmlformats.org/officeDocument/2006/relationships/image" Target="../media/image687.emf"/><Relationship Id="rId7" Type="http://schemas.openxmlformats.org/officeDocument/2006/relationships/image" Target="../media/image722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8.emf"/><Relationship Id="rId5" Type="http://schemas.openxmlformats.org/officeDocument/2006/relationships/image" Target="../media/image717.emf"/><Relationship Id="rId4" Type="http://schemas.openxmlformats.org/officeDocument/2006/relationships/image" Target="../media/image716.emf"/><Relationship Id="rId9" Type="http://schemas.openxmlformats.org/officeDocument/2006/relationships/image" Target="../media/image720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0.emf"/><Relationship Id="rId3" Type="http://schemas.openxmlformats.org/officeDocument/2006/relationships/image" Target="../media/image687.emf"/><Relationship Id="rId7" Type="http://schemas.openxmlformats.org/officeDocument/2006/relationships/image" Target="../media/image719.emf"/><Relationship Id="rId12" Type="http://schemas.openxmlformats.org/officeDocument/2006/relationships/image" Target="../media/image728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4.emf"/><Relationship Id="rId11" Type="http://schemas.openxmlformats.org/officeDocument/2006/relationships/image" Target="../media/image727.emf"/><Relationship Id="rId5" Type="http://schemas.openxmlformats.org/officeDocument/2006/relationships/image" Target="../media/image717.emf"/><Relationship Id="rId10" Type="http://schemas.openxmlformats.org/officeDocument/2006/relationships/image" Target="../media/image726.emf"/><Relationship Id="rId4" Type="http://schemas.openxmlformats.org/officeDocument/2006/relationships/image" Target="../media/image716.emf"/><Relationship Id="rId9" Type="http://schemas.openxmlformats.org/officeDocument/2006/relationships/image" Target="../media/image725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image" Target="../media/image733.emf"/><Relationship Id="rId3" Type="http://schemas.openxmlformats.org/officeDocument/2006/relationships/image" Target="../media/image729.emf"/><Relationship Id="rId7" Type="http://schemas.openxmlformats.org/officeDocument/2006/relationships/image" Target="../media/image716.emf"/><Relationship Id="rId12" Type="http://schemas.openxmlformats.org/officeDocument/2006/relationships/image" Target="../media/image722.emf"/><Relationship Id="rId2" Type="http://schemas.openxmlformats.org/officeDocument/2006/relationships/notesSlide" Target="../notesSlides/notesSlide116.xml"/><Relationship Id="rId16" Type="http://schemas.openxmlformats.org/officeDocument/2006/relationships/image" Target="../media/image72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1.emf"/><Relationship Id="rId11" Type="http://schemas.openxmlformats.org/officeDocument/2006/relationships/image" Target="../media/image719.emf"/><Relationship Id="rId5" Type="http://schemas.openxmlformats.org/officeDocument/2006/relationships/image" Target="../media/image730.emf"/><Relationship Id="rId15" Type="http://schemas.openxmlformats.org/officeDocument/2006/relationships/image" Target="../media/image723.emf"/><Relationship Id="rId10" Type="http://schemas.openxmlformats.org/officeDocument/2006/relationships/image" Target="../media/image732.emf"/><Relationship Id="rId4" Type="http://schemas.openxmlformats.org/officeDocument/2006/relationships/image" Target="../media/image728.emf"/><Relationship Id="rId9" Type="http://schemas.openxmlformats.org/officeDocument/2006/relationships/image" Target="../media/image726.emf"/><Relationship Id="rId14" Type="http://schemas.openxmlformats.org/officeDocument/2006/relationships/image" Target="../media/image720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9.emf"/><Relationship Id="rId3" Type="http://schemas.openxmlformats.org/officeDocument/2006/relationships/image" Target="../media/image734.emf"/><Relationship Id="rId7" Type="http://schemas.openxmlformats.org/officeDocument/2006/relationships/image" Target="../media/image738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7.emf"/><Relationship Id="rId11" Type="http://schemas.openxmlformats.org/officeDocument/2006/relationships/image" Target="../media/image742.emf"/><Relationship Id="rId5" Type="http://schemas.openxmlformats.org/officeDocument/2006/relationships/image" Target="../media/image736.emf"/><Relationship Id="rId10" Type="http://schemas.openxmlformats.org/officeDocument/2006/relationships/image" Target="../media/image741.emf"/><Relationship Id="rId4" Type="http://schemas.openxmlformats.org/officeDocument/2006/relationships/image" Target="../media/image735.emf"/><Relationship Id="rId9" Type="http://schemas.openxmlformats.org/officeDocument/2006/relationships/image" Target="../media/image740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8.emf"/><Relationship Id="rId3" Type="http://schemas.openxmlformats.org/officeDocument/2006/relationships/image" Target="../media/image743.emf"/><Relationship Id="rId7" Type="http://schemas.openxmlformats.org/officeDocument/2006/relationships/image" Target="../media/image747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6.emf"/><Relationship Id="rId5" Type="http://schemas.openxmlformats.org/officeDocument/2006/relationships/image" Target="../media/image745.emf"/><Relationship Id="rId4" Type="http://schemas.openxmlformats.org/officeDocument/2006/relationships/image" Target="../media/image744.emf"/><Relationship Id="rId9" Type="http://schemas.openxmlformats.org/officeDocument/2006/relationships/image" Target="../media/image749.emf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0.emf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9.xml"/></Relationships>
</file>

<file path=ppt/slides/_rels/slide1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6.emf"/><Relationship Id="rId3" Type="http://schemas.openxmlformats.org/officeDocument/2006/relationships/image" Target="../media/image751.emf"/><Relationship Id="rId7" Type="http://schemas.openxmlformats.org/officeDocument/2006/relationships/image" Target="../media/image755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4.emf"/><Relationship Id="rId5" Type="http://schemas.openxmlformats.org/officeDocument/2006/relationships/image" Target="../media/image753.emf"/><Relationship Id="rId4" Type="http://schemas.openxmlformats.org/officeDocument/2006/relationships/image" Target="../media/image752.emf"/></Relationships>
</file>

<file path=ppt/slides/_rels/slide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750.emf"/><Relationship Id="rId7" Type="http://schemas.openxmlformats.org/officeDocument/2006/relationships/image" Target="../media/image754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10" Type="http://schemas.openxmlformats.org/officeDocument/2006/relationships/image" Target="../media/image757.emf"/><Relationship Id="rId4" Type="http://schemas.openxmlformats.org/officeDocument/2006/relationships/image" Target="../media/image751.emf"/><Relationship Id="rId9" Type="http://schemas.openxmlformats.org/officeDocument/2006/relationships/image" Target="../media/image756.emf"/></Relationships>
</file>

<file path=ppt/slides/_rels/slide1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687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3.emf"/><Relationship Id="rId5" Type="http://schemas.openxmlformats.org/officeDocument/2006/relationships/image" Target="../media/image752.emf"/><Relationship Id="rId4" Type="http://schemas.openxmlformats.org/officeDocument/2006/relationships/image" Target="../media/image751.emf"/><Relationship Id="rId9" Type="http://schemas.openxmlformats.org/officeDocument/2006/relationships/image" Target="../media/image755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5.emf"/><Relationship Id="rId3" Type="http://schemas.openxmlformats.org/officeDocument/2006/relationships/image" Target="../media/image687.emf"/><Relationship Id="rId7" Type="http://schemas.openxmlformats.org/officeDocument/2006/relationships/image" Target="../media/image754.emf"/><Relationship Id="rId12" Type="http://schemas.openxmlformats.org/officeDocument/2006/relationships/image" Target="../media/image764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0.emf"/><Relationship Id="rId11" Type="http://schemas.openxmlformats.org/officeDocument/2006/relationships/image" Target="../media/image763.emf"/><Relationship Id="rId5" Type="http://schemas.openxmlformats.org/officeDocument/2006/relationships/image" Target="../media/image752.emf"/><Relationship Id="rId10" Type="http://schemas.openxmlformats.org/officeDocument/2006/relationships/image" Target="../media/image762.emf"/><Relationship Id="rId4" Type="http://schemas.openxmlformats.org/officeDocument/2006/relationships/image" Target="../media/image751.emf"/><Relationship Id="rId9" Type="http://schemas.openxmlformats.org/officeDocument/2006/relationships/image" Target="../media/image761.emf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13" Type="http://schemas.openxmlformats.org/officeDocument/2006/relationships/image" Target="../media/image769.emf"/><Relationship Id="rId3" Type="http://schemas.openxmlformats.org/officeDocument/2006/relationships/image" Target="../media/image765.emf"/><Relationship Id="rId7" Type="http://schemas.openxmlformats.org/officeDocument/2006/relationships/image" Target="../media/image751.emf"/><Relationship Id="rId12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6" Type="http://schemas.openxmlformats.org/officeDocument/2006/relationships/image" Target="../media/image7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67.emf"/><Relationship Id="rId11" Type="http://schemas.openxmlformats.org/officeDocument/2006/relationships/image" Target="../media/image754.emf"/><Relationship Id="rId5" Type="http://schemas.openxmlformats.org/officeDocument/2006/relationships/image" Target="../media/image766.emf"/><Relationship Id="rId15" Type="http://schemas.openxmlformats.org/officeDocument/2006/relationships/image" Target="../media/image755.emf"/><Relationship Id="rId10" Type="http://schemas.openxmlformats.org/officeDocument/2006/relationships/image" Target="../media/image768.emf"/><Relationship Id="rId4" Type="http://schemas.openxmlformats.org/officeDocument/2006/relationships/image" Target="../media/image764.emf"/><Relationship Id="rId9" Type="http://schemas.openxmlformats.org/officeDocument/2006/relationships/image" Target="../media/image762.emf"/><Relationship Id="rId14" Type="http://schemas.openxmlformats.org/officeDocument/2006/relationships/image" Target="../media/image760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3" Type="http://schemas.openxmlformats.org/officeDocument/2006/relationships/image" Target="../media/image770.emf"/><Relationship Id="rId7" Type="http://schemas.openxmlformats.org/officeDocument/2006/relationships/image" Target="../media/image774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3.emf"/><Relationship Id="rId11" Type="http://schemas.openxmlformats.org/officeDocument/2006/relationships/image" Target="../media/image778.emf"/><Relationship Id="rId5" Type="http://schemas.openxmlformats.org/officeDocument/2006/relationships/image" Target="../media/image772.emf"/><Relationship Id="rId10" Type="http://schemas.openxmlformats.org/officeDocument/2006/relationships/image" Target="../media/image777.emf"/><Relationship Id="rId4" Type="http://schemas.openxmlformats.org/officeDocument/2006/relationships/image" Target="../media/image771.emf"/><Relationship Id="rId9" Type="http://schemas.openxmlformats.org/officeDocument/2006/relationships/image" Target="../media/image776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4.emf"/><Relationship Id="rId3" Type="http://schemas.openxmlformats.org/officeDocument/2006/relationships/image" Target="../media/image779.emf"/><Relationship Id="rId7" Type="http://schemas.openxmlformats.org/officeDocument/2006/relationships/image" Target="../media/image783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2.emf"/><Relationship Id="rId5" Type="http://schemas.openxmlformats.org/officeDocument/2006/relationships/image" Target="../media/image781.emf"/><Relationship Id="rId4" Type="http://schemas.openxmlformats.org/officeDocument/2006/relationships/image" Target="../media/image780.emf"/><Relationship Id="rId9" Type="http://schemas.openxmlformats.org/officeDocument/2006/relationships/image" Target="../media/image785.emf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6.emf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9.xml"/></Relationships>
</file>

<file path=ppt/slides/_rels/slide1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2.emf"/><Relationship Id="rId3" Type="http://schemas.openxmlformats.org/officeDocument/2006/relationships/image" Target="../media/image787.emf"/><Relationship Id="rId7" Type="http://schemas.openxmlformats.org/officeDocument/2006/relationships/image" Target="../media/image791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90.emf"/><Relationship Id="rId5" Type="http://schemas.openxmlformats.org/officeDocument/2006/relationships/image" Target="../media/image789.emf"/><Relationship Id="rId4" Type="http://schemas.openxmlformats.org/officeDocument/2006/relationships/image" Target="../media/image788.emf"/></Relationships>
</file>

<file path=ppt/slides/_rels/slide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0.emf"/><Relationship Id="rId3" Type="http://schemas.openxmlformats.org/officeDocument/2006/relationships/image" Target="../media/image786.emf"/><Relationship Id="rId7" Type="http://schemas.openxmlformats.org/officeDocument/2006/relationships/image" Target="../media/image789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88.emf"/><Relationship Id="rId5" Type="http://schemas.openxmlformats.org/officeDocument/2006/relationships/image" Target="../media/image787.emf"/><Relationship Id="rId10" Type="http://schemas.openxmlformats.org/officeDocument/2006/relationships/image" Target="../media/image792.emf"/><Relationship Id="rId4" Type="http://schemas.openxmlformats.org/officeDocument/2006/relationships/image" Target="../media/image793.emf"/><Relationship Id="rId9" Type="http://schemas.openxmlformats.org/officeDocument/2006/relationships/image" Target="../media/image791.emf"/></Relationships>
</file>

<file path=ppt/slides/_rels/slide1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5.emf"/><Relationship Id="rId3" Type="http://schemas.openxmlformats.org/officeDocument/2006/relationships/image" Target="../media/image687.emf"/><Relationship Id="rId7" Type="http://schemas.openxmlformats.org/officeDocument/2006/relationships/image" Target="../media/image794.emf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9.emf"/><Relationship Id="rId5" Type="http://schemas.openxmlformats.org/officeDocument/2006/relationships/image" Target="../media/image788.emf"/><Relationship Id="rId4" Type="http://schemas.openxmlformats.org/officeDocument/2006/relationships/image" Target="../media/image787.emf"/><Relationship Id="rId9" Type="http://schemas.openxmlformats.org/officeDocument/2006/relationships/image" Target="../media/image791.emf"/></Relationships>
</file>

<file path=ppt/slides/_rels/slide1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1.emf"/><Relationship Id="rId3" Type="http://schemas.openxmlformats.org/officeDocument/2006/relationships/image" Target="../media/image687.emf"/><Relationship Id="rId7" Type="http://schemas.openxmlformats.org/officeDocument/2006/relationships/image" Target="../media/image790.emf"/><Relationship Id="rId12" Type="http://schemas.openxmlformats.org/officeDocument/2006/relationships/image" Target="../media/image800.emf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96.emf"/><Relationship Id="rId11" Type="http://schemas.openxmlformats.org/officeDocument/2006/relationships/image" Target="../media/image799.emf"/><Relationship Id="rId5" Type="http://schemas.openxmlformats.org/officeDocument/2006/relationships/image" Target="../media/image788.emf"/><Relationship Id="rId10" Type="http://schemas.openxmlformats.org/officeDocument/2006/relationships/image" Target="../media/image798.emf"/><Relationship Id="rId4" Type="http://schemas.openxmlformats.org/officeDocument/2006/relationships/image" Target="../media/image787.emf"/><Relationship Id="rId9" Type="http://schemas.openxmlformats.org/officeDocument/2006/relationships/image" Target="../media/image797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1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13" Type="http://schemas.openxmlformats.org/officeDocument/2006/relationships/image" Target="../media/image805.emf"/><Relationship Id="rId3" Type="http://schemas.openxmlformats.org/officeDocument/2006/relationships/image" Target="../media/image801.emf"/><Relationship Id="rId7" Type="http://schemas.openxmlformats.org/officeDocument/2006/relationships/image" Target="../media/image787.emf"/><Relationship Id="rId12" Type="http://schemas.openxmlformats.org/officeDocument/2006/relationships/image" Target="../media/image794.emf"/><Relationship Id="rId2" Type="http://schemas.openxmlformats.org/officeDocument/2006/relationships/notesSlide" Target="../notesSlides/notesSlide132.xml"/><Relationship Id="rId16" Type="http://schemas.openxmlformats.org/officeDocument/2006/relationships/image" Target="../media/image79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03.emf"/><Relationship Id="rId11" Type="http://schemas.openxmlformats.org/officeDocument/2006/relationships/image" Target="../media/image790.emf"/><Relationship Id="rId5" Type="http://schemas.openxmlformats.org/officeDocument/2006/relationships/image" Target="../media/image802.emf"/><Relationship Id="rId15" Type="http://schemas.openxmlformats.org/officeDocument/2006/relationships/image" Target="../media/image796.emf"/><Relationship Id="rId10" Type="http://schemas.openxmlformats.org/officeDocument/2006/relationships/image" Target="../media/image804.emf"/><Relationship Id="rId4" Type="http://schemas.openxmlformats.org/officeDocument/2006/relationships/image" Target="../media/image800.emf"/><Relationship Id="rId9" Type="http://schemas.openxmlformats.org/officeDocument/2006/relationships/image" Target="../media/image798.emf"/><Relationship Id="rId14" Type="http://schemas.openxmlformats.org/officeDocument/2006/relationships/image" Target="../media/image791.emf"/></Relationships>
</file>

<file path=ppt/slides/_rels/slide1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1.emf"/><Relationship Id="rId3" Type="http://schemas.openxmlformats.org/officeDocument/2006/relationships/image" Target="../media/image806.emf"/><Relationship Id="rId7" Type="http://schemas.openxmlformats.org/officeDocument/2006/relationships/image" Target="../media/image810.emf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09.emf"/><Relationship Id="rId11" Type="http://schemas.openxmlformats.org/officeDocument/2006/relationships/image" Target="../media/image814.emf"/><Relationship Id="rId5" Type="http://schemas.openxmlformats.org/officeDocument/2006/relationships/image" Target="../media/image808.emf"/><Relationship Id="rId10" Type="http://schemas.openxmlformats.org/officeDocument/2006/relationships/image" Target="../media/image813.emf"/><Relationship Id="rId4" Type="http://schemas.openxmlformats.org/officeDocument/2006/relationships/image" Target="../media/image807.emf"/><Relationship Id="rId9" Type="http://schemas.openxmlformats.org/officeDocument/2006/relationships/image" Target="../media/image812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0.emf"/><Relationship Id="rId3" Type="http://schemas.openxmlformats.org/officeDocument/2006/relationships/image" Target="../media/image815.emf"/><Relationship Id="rId7" Type="http://schemas.openxmlformats.org/officeDocument/2006/relationships/image" Target="../media/image819.emf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18.emf"/><Relationship Id="rId5" Type="http://schemas.openxmlformats.org/officeDocument/2006/relationships/image" Target="../media/image817.emf"/><Relationship Id="rId4" Type="http://schemas.openxmlformats.org/officeDocument/2006/relationships/image" Target="../media/image816.emf"/><Relationship Id="rId9" Type="http://schemas.openxmlformats.org/officeDocument/2006/relationships/image" Target="../media/image821.emf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slide" Target="slide176.xml"/><Relationship Id="rId2" Type="http://schemas.openxmlformats.org/officeDocument/2006/relationships/slide" Target="slide174.xml"/><Relationship Id="rId1" Type="http://schemas.openxmlformats.org/officeDocument/2006/relationships/slideLayout" Target="../slideLayouts/slideLayout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3.emf"/><Relationship Id="rId2" Type="http://schemas.openxmlformats.org/officeDocument/2006/relationships/image" Target="../media/image822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25.emf"/><Relationship Id="rId4" Type="http://schemas.openxmlformats.org/officeDocument/2006/relationships/image" Target="../media/image824.emf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6.emf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73.xml"/><Relationship Id="rId4" Type="http://schemas.openxmlformats.org/officeDocument/2006/relationships/slide" Target="slide7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vdmeer.github.io/skb/ipc/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dmeer.github.io/skb/ipc/lcn-examples/attribution.html" TargetMode="External"/><Relationship Id="rId2" Type="http://schemas.openxmlformats.org/officeDocument/2006/relationships/hyperlink" Target="http://creativecommons.org/licenses/by-sa/4.0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52.xml"/><Relationship Id="rId7" Type="http://schemas.openxmlformats.org/officeDocument/2006/relationships/slide" Target="slide8.xml"/><Relationship Id="rId2" Type="http://schemas.openxmlformats.org/officeDocument/2006/relationships/slide" Target="slide3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6.xml"/><Relationship Id="rId11" Type="http://schemas.openxmlformats.org/officeDocument/2006/relationships/slide" Target="slide32.xml"/><Relationship Id="rId5" Type="http://schemas.openxmlformats.org/officeDocument/2006/relationships/slide" Target="slide65.xml"/><Relationship Id="rId10" Type="http://schemas.openxmlformats.org/officeDocument/2006/relationships/slide" Target="slide26.xml"/><Relationship Id="rId4" Type="http://schemas.openxmlformats.org/officeDocument/2006/relationships/slide" Target="slide59.xml"/><Relationship Id="rId9" Type="http://schemas.openxmlformats.org/officeDocument/2006/relationships/slide" Target="slide20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1.emf"/><Relationship Id="rId3" Type="http://schemas.openxmlformats.org/officeDocument/2006/relationships/image" Target="../media/image37.emf"/><Relationship Id="rId7" Type="http://schemas.openxmlformats.org/officeDocument/2006/relationships/image" Target="../media/image31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09.emf"/><Relationship Id="rId5" Type="http://schemas.openxmlformats.org/officeDocument/2006/relationships/image" Target="../media/image308.emf"/><Relationship Id="rId4" Type="http://schemas.openxmlformats.org/officeDocument/2006/relationships/image" Target="../media/image307.emf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0.emf"/><Relationship Id="rId13" Type="http://schemas.openxmlformats.org/officeDocument/2006/relationships/image" Target="../media/image308.emf"/><Relationship Id="rId3" Type="http://schemas.openxmlformats.org/officeDocument/2006/relationships/image" Target="../media/image8.emf"/><Relationship Id="rId7" Type="http://schemas.openxmlformats.org/officeDocument/2006/relationships/image" Target="../media/image309.emf"/><Relationship Id="rId12" Type="http://schemas.openxmlformats.org/officeDocument/2006/relationships/image" Target="../media/image316.emf"/><Relationship Id="rId2" Type="http://schemas.openxmlformats.org/officeDocument/2006/relationships/notesSlide" Target="../notesSlides/notesSlide49.xml"/><Relationship Id="rId16" Type="http://schemas.openxmlformats.org/officeDocument/2006/relationships/image" Target="../media/image319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2.emf"/><Relationship Id="rId11" Type="http://schemas.openxmlformats.org/officeDocument/2006/relationships/image" Target="../media/image315.emf"/><Relationship Id="rId5" Type="http://schemas.openxmlformats.org/officeDocument/2006/relationships/image" Target="../media/image307.emf"/><Relationship Id="rId15" Type="http://schemas.openxmlformats.org/officeDocument/2006/relationships/image" Target="../media/image318.emf"/><Relationship Id="rId10" Type="http://schemas.openxmlformats.org/officeDocument/2006/relationships/image" Target="../media/image314.emf"/><Relationship Id="rId4" Type="http://schemas.openxmlformats.org/officeDocument/2006/relationships/image" Target="../media/image37.emf"/><Relationship Id="rId9" Type="http://schemas.openxmlformats.org/officeDocument/2006/relationships/image" Target="../media/image313.emf"/><Relationship Id="rId14" Type="http://schemas.openxmlformats.org/officeDocument/2006/relationships/image" Target="../media/image317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1.emf"/><Relationship Id="rId13" Type="http://schemas.openxmlformats.org/officeDocument/2006/relationships/image" Target="../media/image323.emf"/><Relationship Id="rId3" Type="http://schemas.openxmlformats.org/officeDocument/2006/relationships/image" Target="../media/image37.emf"/><Relationship Id="rId7" Type="http://schemas.openxmlformats.org/officeDocument/2006/relationships/image" Target="../media/image309.emf"/><Relationship Id="rId12" Type="http://schemas.openxmlformats.org/officeDocument/2006/relationships/image" Target="../media/image322.emf"/><Relationship Id="rId17" Type="http://schemas.openxmlformats.org/officeDocument/2006/relationships/image" Target="../media/image319.emf"/><Relationship Id="rId2" Type="http://schemas.openxmlformats.org/officeDocument/2006/relationships/notesSlide" Target="../notesSlides/notesSlide50.xml"/><Relationship Id="rId16" Type="http://schemas.openxmlformats.org/officeDocument/2006/relationships/image" Target="../media/image31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08.emf"/><Relationship Id="rId11" Type="http://schemas.openxmlformats.org/officeDocument/2006/relationships/image" Target="../media/image316.emf"/><Relationship Id="rId5" Type="http://schemas.openxmlformats.org/officeDocument/2006/relationships/image" Target="../media/image317.emf"/><Relationship Id="rId15" Type="http://schemas.openxmlformats.org/officeDocument/2006/relationships/image" Target="../media/image312.emf"/><Relationship Id="rId10" Type="http://schemas.openxmlformats.org/officeDocument/2006/relationships/image" Target="../media/image314.emf"/><Relationship Id="rId4" Type="http://schemas.openxmlformats.org/officeDocument/2006/relationships/image" Target="../media/image320.emf"/><Relationship Id="rId9" Type="http://schemas.openxmlformats.org/officeDocument/2006/relationships/image" Target="../media/image310.emf"/><Relationship Id="rId14" Type="http://schemas.openxmlformats.org/officeDocument/2006/relationships/image" Target="../media/image324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0.emf"/><Relationship Id="rId3" Type="http://schemas.openxmlformats.org/officeDocument/2006/relationships/image" Target="../media/image325.emf"/><Relationship Id="rId7" Type="http://schemas.openxmlformats.org/officeDocument/2006/relationships/image" Target="../media/image329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8.emf"/><Relationship Id="rId11" Type="http://schemas.openxmlformats.org/officeDocument/2006/relationships/image" Target="../media/image333.emf"/><Relationship Id="rId5" Type="http://schemas.openxmlformats.org/officeDocument/2006/relationships/image" Target="../media/image327.emf"/><Relationship Id="rId10" Type="http://schemas.openxmlformats.org/officeDocument/2006/relationships/image" Target="../media/image332.emf"/><Relationship Id="rId4" Type="http://schemas.openxmlformats.org/officeDocument/2006/relationships/image" Target="../media/image326.emf"/><Relationship Id="rId9" Type="http://schemas.openxmlformats.org/officeDocument/2006/relationships/image" Target="../media/image33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6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5.emf"/><Relationship Id="rId5" Type="http://schemas.openxmlformats.org/officeDocument/2006/relationships/image" Target="../media/image66.emf"/><Relationship Id="rId4" Type="http://schemas.openxmlformats.org/officeDocument/2006/relationships/image" Target="../media/image334.emf"/><Relationship Id="rId9" Type="http://schemas.openxmlformats.org/officeDocument/2006/relationships/image" Target="../media/image337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slide" Target="slide155.xml"/><Relationship Id="rId13" Type="http://schemas.openxmlformats.org/officeDocument/2006/relationships/slide" Target="slide94.xml"/><Relationship Id="rId3" Type="http://schemas.openxmlformats.org/officeDocument/2006/relationships/slide" Target="slide121.xml"/><Relationship Id="rId7" Type="http://schemas.openxmlformats.org/officeDocument/2006/relationships/slide" Target="slide148.xml"/><Relationship Id="rId12" Type="http://schemas.openxmlformats.org/officeDocument/2006/relationships/slide" Target="slide87.xml"/><Relationship Id="rId2" Type="http://schemas.openxmlformats.org/officeDocument/2006/relationships/slide" Target="slide11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1.xml"/><Relationship Id="rId11" Type="http://schemas.openxmlformats.org/officeDocument/2006/relationships/slide" Target="slide80.xml"/><Relationship Id="rId5" Type="http://schemas.openxmlformats.org/officeDocument/2006/relationships/slide" Target="slide134.xml"/><Relationship Id="rId15" Type="http://schemas.openxmlformats.org/officeDocument/2006/relationships/slide" Target="slide107.xml"/><Relationship Id="rId10" Type="http://schemas.openxmlformats.org/officeDocument/2006/relationships/slide" Target="slide72.xml"/><Relationship Id="rId4" Type="http://schemas.openxmlformats.org/officeDocument/2006/relationships/slide" Target="slide128.xml"/><Relationship Id="rId9" Type="http://schemas.openxmlformats.org/officeDocument/2006/relationships/slide" Target="slide164.xml"/><Relationship Id="rId14" Type="http://schemas.openxmlformats.org/officeDocument/2006/relationships/slide" Target="slide10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8.emf"/><Relationship Id="rId1" Type="http://schemas.openxmlformats.org/officeDocument/2006/relationships/slideLayout" Target="../slideLayouts/slideLayout16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4.emf"/><Relationship Id="rId3" Type="http://schemas.openxmlformats.org/officeDocument/2006/relationships/image" Target="../media/image339.emf"/><Relationship Id="rId7" Type="http://schemas.openxmlformats.org/officeDocument/2006/relationships/image" Target="../media/image34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2.emf"/><Relationship Id="rId5" Type="http://schemas.openxmlformats.org/officeDocument/2006/relationships/image" Target="../media/image341.emf"/><Relationship Id="rId4" Type="http://schemas.openxmlformats.org/officeDocument/2006/relationships/image" Target="../media/image340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3" Type="http://schemas.openxmlformats.org/officeDocument/2006/relationships/image" Target="../media/image345.emf"/><Relationship Id="rId7" Type="http://schemas.openxmlformats.org/officeDocument/2006/relationships/image" Target="../media/image34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1.emf"/><Relationship Id="rId5" Type="http://schemas.openxmlformats.org/officeDocument/2006/relationships/image" Target="../media/image340.emf"/><Relationship Id="rId4" Type="http://schemas.openxmlformats.org/officeDocument/2006/relationships/image" Target="../media/image339.emf"/><Relationship Id="rId9" Type="http://schemas.openxmlformats.org/officeDocument/2006/relationships/image" Target="../media/image343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45.emf"/><Relationship Id="rId7" Type="http://schemas.openxmlformats.org/officeDocument/2006/relationships/image" Target="../media/image342.emf"/><Relationship Id="rId12" Type="http://schemas.openxmlformats.org/officeDocument/2006/relationships/image" Target="../media/image352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8.emf"/><Relationship Id="rId11" Type="http://schemas.openxmlformats.org/officeDocument/2006/relationships/image" Target="../media/image351.emf"/><Relationship Id="rId5" Type="http://schemas.openxmlformats.org/officeDocument/2006/relationships/image" Target="../media/image340.emf"/><Relationship Id="rId10" Type="http://schemas.openxmlformats.org/officeDocument/2006/relationships/image" Target="../media/image350.emf"/><Relationship Id="rId4" Type="http://schemas.openxmlformats.org/officeDocument/2006/relationships/image" Target="../media/image339.emf"/><Relationship Id="rId9" Type="http://schemas.openxmlformats.org/officeDocument/2006/relationships/image" Target="../media/image349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4.emf"/><Relationship Id="rId13" Type="http://schemas.openxmlformats.org/officeDocument/2006/relationships/image" Target="../media/image350.emf"/><Relationship Id="rId3" Type="http://schemas.openxmlformats.org/officeDocument/2006/relationships/image" Target="../media/image339.emf"/><Relationship Id="rId7" Type="http://schemas.openxmlformats.org/officeDocument/2006/relationships/image" Target="../media/image342.emf"/><Relationship Id="rId12" Type="http://schemas.openxmlformats.org/officeDocument/2006/relationships/image" Target="../media/image357.emf"/><Relationship Id="rId17" Type="http://schemas.openxmlformats.org/officeDocument/2006/relationships/image" Target="../media/image348.emf"/><Relationship Id="rId2" Type="http://schemas.openxmlformats.org/officeDocument/2006/relationships/notesSlide" Target="../notesSlides/notesSlide56.xml"/><Relationship Id="rId16" Type="http://schemas.openxmlformats.org/officeDocument/2006/relationships/image" Target="../media/image35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41.emf"/><Relationship Id="rId11" Type="http://schemas.openxmlformats.org/officeDocument/2006/relationships/image" Target="../media/image356.emf"/><Relationship Id="rId5" Type="http://schemas.openxmlformats.org/officeDocument/2006/relationships/image" Target="../media/image346.emf"/><Relationship Id="rId1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53.emf"/><Relationship Id="rId9" Type="http://schemas.openxmlformats.org/officeDocument/2006/relationships/image" Target="../media/image355.emf"/><Relationship Id="rId14" Type="http://schemas.openxmlformats.org/officeDocument/2006/relationships/image" Target="../media/image343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3" Type="http://schemas.openxmlformats.org/officeDocument/2006/relationships/image" Target="../media/image359.emf"/><Relationship Id="rId7" Type="http://schemas.openxmlformats.org/officeDocument/2006/relationships/image" Target="../media/image363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2.emf"/><Relationship Id="rId11" Type="http://schemas.openxmlformats.org/officeDocument/2006/relationships/image" Target="../media/image367.emf"/><Relationship Id="rId5" Type="http://schemas.openxmlformats.org/officeDocument/2006/relationships/image" Target="../media/image361.emf"/><Relationship Id="rId10" Type="http://schemas.openxmlformats.org/officeDocument/2006/relationships/image" Target="../media/image366.emf"/><Relationship Id="rId4" Type="http://schemas.openxmlformats.org/officeDocument/2006/relationships/image" Target="../media/image360.emf"/><Relationship Id="rId9" Type="http://schemas.openxmlformats.org/officeDocument/2006/relationships/image" Target="../media/image365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1.emf"/><Relationship Id="rId5" Type="http://schemas.openxmlformats.org/officeDocument/2006/relationships/image" Target="../media/image370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0.emf"/><Relationship Id="rId3" Type="http://schemas.openxmlformats.org/officeDocument/2006/relationships/image" Target="../media/image375.emf"/><Relationship Id="rId7" Type="http://schemas.openxmlformats.org/officeDocument/2006/relationships/image" Target="../media/image37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78.emf"/><Relationship Id="rId5" Type="http://schemas.openxmlformats.org/officeDocument/2006/relationships/image" Target="../media/image377.emf"/><Relationship Id="rId4" Type="http://schemas.openxmlformats.org/officeDocument/2006/relationships/image" Target="../media/image376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7.emf"/><Relationship Id="rId5" Type="http://schemas.openxmlformats.org/officeDocument/2006/relationships/image" Target="../media/image376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87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86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3.emf"/><Relationship Id="rId11" Type="http://schemas.openxmlformats.org/officeDocument/2006/relationships/image" Target="../media/image385.emf"/><Relationship Id="rId5" Type="http://schemas.openxmlformats.org/officeDocument/2006/relationships/image" Target="../media/image376.emf"/><Relationship Id="rId10" Type="http://schemas.openxmlformats.org/officeDocument/2006/relationships/image" Target="../media/image384.emf"/><Relationship Id="rId4" Type="http://schemas.openxmlformats.org/officeDocument/2006/relationships/image" Target="../media/image375.emf"/><Relationship Id="rId9" Type="http://schemas.openxmlformats.org/officeDocument/2006/relationships/image" Target="../media/image379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8.emf"/><Relationship Id="rId13" Type="http://schemas.openxmlformats.org/officeDocument/2006/relationships/image" Target="../media/image392.emf"/><Relationship Id="rId3" Type="http://schemas.openxmlformats.org/officeDocument/2006/relationships/image" Target="../media/image375.emf"/><Relationship Id="rId7" Type="http://schemas.openxmlformats.org/officeDocument/2006/relationships/image" Target="../media/image389.emf"/><Relationship Id="rId12" Type="http://schemas.openxmlformats.org/officeDocument/2006/relationships/image" Target="../media/image391.emf"/><Relationship Id="rId2" Type="http://schemas.openxmlformats.org/officeDocument/2006/relationships/notesSlide" Target="../notesSlides/notesSlide62.xml"/><Relationship Id="rId16" Type="http://schemas.openxmlformats.org/officeDocument/2006/relationships/image" Target="../media/image38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88.emf"/><Relationship Id="rId11" Type="http://schemas.openxmlformats.org/officeDocument/2006/relationships/image" Target="../media/image390.emf"/><Relationship Id="rId5" Type="http://schemas.openxmlformats.org/officeDocument/2006/relationships/image" Target="../media/image381.emf"/><Relationship Id="rId15" Type="http://schemas.openxmlformats.org/officeDocument/2006/relationships/image" Target="../media/image382.emf"/><Relationship Id="rId10" Type="http://schemas.openxmlformats.org/officeDocument/2006/relationships/image" Target="../media/image387.emf"/><Relationship Id="rId4" Type="http://schemas.openxmlformats.org/officeDocument/2006/relationships/image" Target="../media/image377.emf"/><Relationship Id="rId9" Type="http://schemas.openxmlformats.org/officeDocument/2006/relationships/image" Target="../media/image385.emf"/><Relationship Id="rId14" Type="http://schemas.openxmlformats.org/officeDocument/2006/relationships/image" Target="../media/image379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8.emf"/><Relationship Id="rId3" Type="http://schemas.openxmlformats.org/officeDocument/2006/relationships/image" Target="../media/image393.emf"/><Relationship Id="rId7" Type="http://schemas.openxmlformats.org/officeDocument/2006/relationships/image" Target="../media/image397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6.emf"/><Relationship Id="rId11" Type="http://schemas.openxmlformats.org/officeDocument/2006/relationships/image" Target="../media/image401.emf"/><Relationship Id="rId5" Type="http://schemas.openxmlformats.org/officeDocument/2006/relationships/image" Target="../media/image395.emf"/><Relationship Id="rId10" Type="http://schemas.openxmlformats.org/officeDocument/2006/relationships/image" Target="../media/image400.emf"/><Relationship Id="rId4" Type="http://schemas.openxmlformats.org/officeDocument/2006/relationships/image" Target="../media/image394.emf"/><Relationship Id="rId9" Type="http://schemas.openxmlformats.org/officeDocument/2006/relationships/image" Target="../media/image399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5.emf"/><Relationship Id="rId5" Type="http://schemas.openxmlformats.org/officeDocument/2006/relationships/image" Target="../media/image404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2.emf"/><Relationship Id="rId5" Type="http://schemas.openxmlformats.org/officeDocument/2006/relationships/image" Target="../media/image411.emf"/><Relationship Id="rId4" Type="http://schemas.openxmlformats.org/officeDocument/2006/relationships/image" Target="../media/image410.emf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6.emf"/><Relationship Id="rId3" Type="http://schemas.openxmlformats.org/officeDocument/2006/relationships/image" Target="../media/image174.emf"/><Relationship Id="rId7" Type="http://schemas.openxmlformats.org/officeDocument/2006/relationships/image" Target="../media/image415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1.emf"/><Relationship Id="rId5" Type="http://schemas.openxmlformats.org/officeDocument/2006/relationships/image" Target="../media/image410.emf"/><Relationship Id="rId4" Type="http://schemas.openxmlformats.org/officeDocument/2006/relationships/image" Target="../media/image409.emf"/><Relationship Id="rId9" Type="http://schemas.openxmlformats.org/officeDocument/2006/relationships/image" Target="../media/image41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174.emf"/><Relationship Id="rId7" Type="http://schemas.openxmlformats.org/officeDocument/2006/relationships/image" Target="../media/image412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7.emf"/><Relationship Id="rId11" Type="http://schemas.openxmlformats.org/officeDocument/2006/relationships/image" Target="../media/image420.emf"/><Relationship Id="rId5" Type="http://schemas.openxmlformats.org/officeDocument/2006/relationships/image" Target="../media/image410.emf"/><Relationship Id="rId10" Type="http://schemas.openxmlformats.org/officeDocument/2006/relationships/image" Target="../media/image419.emf"/><Relationship Id="rId4" Type="http://schemas.openxmlformats.org/officeDocument/2006/relationships/image" Target="../media/image409.emf"/><Relationship Id="rId9" Type="http://schemas.openxmlformats.org/officeDocument/2006/relationships/image" Target="../media/image418.emf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2.emf"/><Relationship Id="rId13" Type="http://schemas.openxmlformats.org/officeDocument/2006/relationships/image" Target="../media/image413.emf"/><Relationship Id="rId3" Type="http://schemas.openxmlformats.org/officeDocument/2006/relationships/image" Target="../media/image409.emf"/><Relationship Id="rId7" Type="http://schemas.openxmlformats.org/officeDocument/2006/relationships/image" Target="../media/image423.emf"/><Relationship Id="rId12" Type="http://schemas.openxmlformats.org/officeDocument/2006/relationships/image" Target="../media/image426.emf"/><Relationship Id="rId2" Type="http://schemas.openxmlformats.org/officeDocument/2006/relationships/notesSlide" Target="../notesSlides/notesSlide68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2.emf"/><Relationship Id="rId11" Type="http://schemas.openxmlformats.org/officeDocument/2006/relationships/image" Target="../media/image425.emf"/><Relationship Id="rId5" Type="http://schemas.openxmlformats.org/officeDocument/2006/relationships/image" Target="../media/image415.emf"/><Relationship Id="rId15" Type="http://schemas.openxmlformats.org/officeDocument/2006/relationships/image" Target="../media/image417.emf"/><Relationship Id="rId10" Type="http://schemas.openxmlformats.org/officeDocument/2006/relationships/image" Target="../media/image421.emf"/><Relationship Id="rId4" Type="http://schemas.openxmlformats.org/officeDocument/2006/relationships/image" Target="../media/image411.emf"/><Relationship Id="rId9" Type="http://schemas.openxmlformats.org/officeDocument/2006/relationships/image" Target="../media/image424.emf"/><Relationship Id="rId14" Type="http://schemas.openxmlformats.org/officeDocument/2006/relationships/image" Target="../media/image416.emf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2.emf"/><Relationship Id="rId3" Type="http://schemas.openxmlformats.org/officeDocument/2006/relationships/image" Target="../media/image427.emf"/><Relationship Id="rId7" Type="http://schemas.openxmlformats.org/officeDocument/2006/relationships/image" Target="../media/image43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0.emf"/><Relationship Id="rId11" Type="http://schemas.openxmlformats.org/officeDocument/2006/relationships/image" Target="../media/image435.emf"/><Relationship Id="rId5" Type="http://schemas.openxmlformats.org/officeDocument/2006/relationships/image" Target="../media/image429.emf"/><Relationship Id="rId10" Type="http://schemas.openxmlformats.org/officeDocument/2006/relationships/image" Target="../media/image434.emf"/><Relationship Id="rId4" Type="http://schemas.openxmlformats.org/officeDocument/2006/relationships/image" Target="../media/image428.emf"/><Relationship Id="rId9" Type="http://schemas.openxmlformats.org/officeDocument/2006/relationships/image" Target="../media/image433.emf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1.emf"/><Relationship Id="rId3" Type="http://schemas.openxmlformats.org/officeDocument/2006/relationships/image" Target="../media/image436.emf"/><Relationship Id="rId7" Type="http://schemas.openxmlformats.org/officeDocument/2006/relationships/image" Target="../media/image44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9.emf"/><Relationship Id="rId5" Type="http://schemas.openxmlformats.org/officeDocument/2006/relationships/image" Target="../media/image438.emf"/><Relationship Id="rId4" Type="http://schemas.openxmlformats.org/officeDocument/2006/relationships/image" Target="../media/image437.emf"/><Relationship Id="rId9" Type="http://schemas.openxmlformats.org/officeDocument/2006/relationships/image" Target="../media/image442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4.emf"/><Relationship Id="rId7" Type="http://schemas.openxmlformats.org/officeDocument/2006/relationships/image" Target="../media/image448.emf"/><Relationship Id="rId2" Type="http://schemas.openxmlformats.org/officeDocument/2006/relationships/image" Target="../media/image44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7.emf"/><Relationship Id="rId5" Type="http://schemas.openxmlformats.org/officeDocument/2006/relationships/image" Target="../media/image446.emf"/><Relationship Id="rId4" Type="http://schemas.openxmlformats.org/officeDocument/2006/relationships/image" Target="../media/image445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13" Type="http://schemas.openxmlformats.org/officeDocument/2006/relationships/image" Target="../media/image453.emf"/><Relationship Id="rId3" Type="http://schemas.openxmlformats.org/officeDocument/2006/relationships/image" Target="../media/image139.emf"/><Relationship Id="rId7" Type="http://schemas.openxmlformats.org/officeDocument/2006/relationships/image" Target="../media/image449.emf"/><Relationship Id="rId12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5.emf"/><Relationship Id="rId11" Type="http://schemas.openxmlformats.org/officeDocument/2006/relationships/image" Target="../media/image451.emf"/><Relationship Id="rId5" Type="http://schemas.openxmlformats.org/officeDocument/2006/relationships/image" Target="../media/image444.emf"/><Relationship Id="rId10" Type="http://schemas.openxmlformats.org/officeDocument/2006/relationships/image" Target="../media/image446.emf"/><Relationship Id="rId4" Type="http://schemas.openxmlformats.org/officeDocument/2006/relationships/image" Target="../media/image443.emf"/><Relationship Id="rId9" Type="http://schemas.openxmlformats.org/officeDocument/2006/relationships/image" Target="../media/image447.emf"/><Relationship Id="rId14" Type="http://schemas.openxmlformats.org/officeDocument/2006/relationships/image" Target="../media/image454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image" Target="../media/image459.emf"/><Relationship Id="rId3" Type="http://schemas.openxmlformats.org/officeDocument/2006/relationships/image" Target="../media/image443.emf"/><Relationship Id="rId7" Type="http://schemas.openxmlformats.org/officeDocument/2006/relationships/image" Target="../media/image456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6" Type="http://schemas.openxmlformats.org/officeDocument/2006/relationships/image" Target="../media/image45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5.emf"/><Relationship Id="rId11" Type="http://schemas.openxmlformats.org/officeDocument/2006/relationships/image" Target="../media/image457.emf"/><Relationship Id="rId5" Type="http://schemas.openxmlformats.org/officeDocument/2006/relationships/image" Target="../media/image449.emf"/><Relationship Id="rId15" Type="http://schemas.openxmlformats.org/officeDocument/2006/relationships/image" Target="../media/image460.emf"/><Relationship Id="rId10" Type="http://schemas.openxmlformats.org/officeDocument/2006/relationships/image" Target="../media/image454.emf"/><Relationship Id="rId4" Type="http://schemas.openxmlformats.org/officeDocument/2006/relationships/image" Target="../media/image445.emf"/><Relationship Id="rId9" Type="http://schemas.openxmlformats.org/officeDocument/2006/relationships/image" Target="../media/image452.emf"/><Relationship Id="rId14" Type="http://schemas.openxmlformats.org/officeDocument/2006/relationships/image" Target="../media/image447.emf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6.emf"/><Relationship Id="rId3" Type="http://schemas.openxmlformats.org/officeDocument/2006/relationships/image" Target="../media/image461.emf"/><Relationship Id="rId7" Type="http://schemas.openxmlformats.org/officeDocument/2006/relationships/image" Target="../media/image46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4.emf"/><Relationship Id="rId11" Type="http://schemas.openxmlformats.org/officeDocument/2006/relationships/image" Target="../media/image469.emf"/><Relationship Id="rId5" Type="http://schemas.openxmlformats.org/officeDocument/2006/relationships/image" Target="../media/image463.emf"/><Relationship Id="rId10" Type="http://schemas.openxmlformats.org/officeDocument/2006/relationships/image" Target="../media/image468.emf"/><Relationship Id="rId4" Type="http://schemas.openxmlformats.org/officeDocument/2006/relationships/image" Target="../media/image462.emf"/><Relationship Id="rId9" Type="http://schemas.openxmlformats.org/officeDocument/2006/relationships/image" Target="../media/image467.emf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5.emf"/><Relationship Id="rId3" Type="http://schemas.openxmlformats.org/officeDocument/2006/relationships/image" Target="../media/image470.emf"/><Relationship Id="rId7" Type="http://schemas.openxmlformats.org/officeDocument/2006/relationships/image" Target="../media/image474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3.emf"/><Relationship Id="rId5" Type="http://schemas.openxmlformats.org/officeDocument/2006/relationships/image" Target="../media/image472.emf"/><Relationship Id="rId4" Type="http://schemas.openxmlformats.org/officeDocument/2006/relationships/image" Target="../media/image471.emf"/><Relationship Id="rId9" Type="http://schemas.openxmlformats.org/officeDocument/2006/relationships/image" Target="../media/image47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 for the LCN Guide</a:t>
            </a:r>
          </a:p>
          <a:p>
            <a:r>
              <a:rPr lang="en-US" noProof="0" dirty="0"/>
              <a:t>v0.72, April 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Examples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multi-service access for residential customers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af-d22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af-d22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af-d22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af-d22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common network schema fingerprints</a:t>
            </a:r>
          </a:p>
        </p:txBody>
      </p:sp>
      <p:grpSp>
        <p:nvGrpSpPr>
          <p:cNvPr id="56" name="af-d22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af-d22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af-d22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af-d22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af-d22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af-d22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af-d22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af-d22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af-d22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af-d22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af-d22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af-d22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af-d22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af-d22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af-d22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af-d22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data interchange between operators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/>
              <a:t> Point</a:t>
            </a:r>
            <a:endParaRPr lang="en-US" dirty="0"/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af-d22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af-d22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af-d22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af-d22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common network schema fingerprints</a:t>
            </a:r>
          </a:p>
        </p:txBody>
      </p:sp>
      <p:grpSp>
        <p:nvGrpSpPr>
          <p:cNvPr id="57" name="af-d22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af-d22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af-d22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af-d22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af-d22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af-d22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af-d22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af-d22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af-d22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af-d22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af-d22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af-d22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af-d22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af-d22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af-d22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af-d22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provider’s core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af-d22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af-d22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af-d22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common network schema fingerprints</a:t>
            </a:r>
          </a:p>
        </p:txBody>
      </p:sp>
      <p:grpSp>
        <p:nvGrpSpPr>
          <p:cNvPr id="91" name="af-d22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af-d22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af-d22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af-d22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af-d22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af-d22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af-d22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af-d22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af-d22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af-d22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af-d22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af-d22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af-d22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af-d22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af-d22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af-d22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af-d22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af-d22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spine-leaf data center, multi-tenant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af-d22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af-d22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af-d22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af-d22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af-d22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common network schema fingerprints</a:t>
            </a:r>
          </a:p>
        </p:txBody>
      </p:sp>
      <p:grpSp>
        <p:nvGrpSpPr>
          <p:cNvPr id="15" name="af-d22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af-d22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af-d22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af-d22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af-d22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af-d22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af-d22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af-d22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af-d22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af-d22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af-d22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af-d22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af-d22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af-d22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Metropolitan Area Network (MAN) design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af-d22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af-d22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af-d22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af-d22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af-d22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common network schema fingerprints</a:t>
            </a:r>
          </a:p>
        </p:txBody>
      </p:sp>
      <p:grpSp>
        <p:nvGrpSpPr>
          <p:cNvPr id="58" name="af-d22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af-d22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af-d22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af-d22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af-d22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af-d22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af-d22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af-d22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af-d22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af-d22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af-d22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af-d22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af-d22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af-d22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af-d22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af-d22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provider backbone bridge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common network schema fingerprints</a:t>
            </a:r>
          </a:p>
        </p:txBody>
      </p:sp>
      <p:grpSp>
        <p:nvGrpSpPr>
          <p:cNvPr id="56" name="af-d22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af-d22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af-d22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af-d22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af-d22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af-d22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af-d22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af-d22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af-d22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af-d22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af-d22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af-d22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af-d22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af-d22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RINA network possible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af-d22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af-d2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af-d22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full network, with residential fixed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af-d22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af-d22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common network schema fingerprints</a:t>
            </a:r>
          </a:p>
        </p:txBody>
      </p:sp>
      <p:grpSp>
        <p:nvGrpSpPr>
          <p:cNvPr id="173" name="af-d22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af-d22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af-d22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af-d22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af-d22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af-d22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af-d22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af-d22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af-d22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af-d22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af-d22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af-d22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af-d22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af-d22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af-d22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 a full network, with cellular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af-d22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af-d22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af-d22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af-d22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common network schema fingerprints</a:t>
            </a:r>
          </a:p>
        </p:txBody>
      </p:sp>
      <p:grpSp>
        <p:nvGrpSpPr>
          <p:cNvPr id="97" name="af-d22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af-d22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af-d22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af-d22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af-d22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af-d22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af-d22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af-d22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af-d22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af-d22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af-d22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af-d22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af-d22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af-d22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af-d22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af-d22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af-d22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full network, with residential fixed access with data interchange point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af-d22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af-d22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af-d22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common network schema fingerprints</a:t>
            </a:r>
          </a:p>
        </p:txBody>
      </p:sp>
      <p:grpSp>
        <p:nvGrpSpPr>
          <p:cNvPr id="165" name="af-d22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af-d22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af-d22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af-d22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af-d22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af-d22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af-d22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af-d22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af-d22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af-d22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af-d22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af-d22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af-d22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af-d22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af-d22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af-d22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af-d22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af-d22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 a full network, with cellular access with data interchange point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af-d22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af-d22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af-d22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common network schema fingerprints</a:t>
            </a:r>
          </a:p>
        </p:txBody>
      </p:sp>
      <p:grpSp>
        <p:nvGrpSpPr>
          <p:cNvPr id="193" name="af-d22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af-d22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af-d22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af-d22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af-d22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af-d22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af-d22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af-d22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af-d22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af-d22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af-d22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af-d22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af-d22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af-d22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af-d22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eu-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r>
              <a:rPr lang="en-US" noProof="0" dirty="0"/>
              <a:t>Part V: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  <a:endParaRPr lang="en-US" noProof="0" dirty="0"/>
          </a:p>
          <a:p>
            <a:r>
              <a:rPr lang="en-US" dirty="0"/>
              <a:t>Part VI: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</a:t>
            </a:r>
            <a:r>
              <a:rPr lang="en-US" dirty="0">
                <a:hlinkClick r:id="rId3" action="ppaction://hlinksldjump"/>
              </a:rPr>
              <a:t>Standard RINA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ARCFIRE</a:t>
            </a:r>
            <a:endParaRPr lang="en-US" noProof="0" dirty="0"/>
          </a:p>
          <a:p>
            <a:pPr lvl="1"/>
            <a:r>
              <a:rPr lang="en-US" dirty="0"/>
              <a:t>H2020 ARCFIRE schemas, modelling aspects of converged service and network providers</a:t>
            </a:r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 world networks</a:t>
            </a:r>
            <a:endParaRPr lang="en-US" noProof="0" dirty="0"/>
          </a:p>
          <a:p>
            <a:r>
              <a:rPr lang="en-US" dirty="0"/>
              <a:t>Part IV: ###</a:t>
            </a:r>
          </a:p>
          <a:p>
            <a:pPr lvl="1"/>
            <a:r>
              <a:rPr lang="en-US" noProof="0" dirty="0"/>
              <a:t>###</a:t>
            </a:r>
            <a:br>
              <a:rPr lang="en-US" noProof="0" dirty="0"/>
            </a:br>
            <a:r>
              <a:rPr lang="en-US" noProof="0" dirty="0"/>
              <a:t>###</a:t>
            </a:r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51" name="rina-2br-3d">
            <a:extLst>
              <a:ext uri="{FF2B5EF4-FFF2-40B4-BE49-F238E27FC236}">
                <a16:creationId xmlns:a16="http://schemas.microsoft.com/office/drawing/2014/main" id="{C43737F7-8645-408B-B575-CA813ADE008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EFDE146E-D4F7-4CA1-9ED3-EC860E72E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7" name="74-3d-cylinder-grey">
              <a:extLst>
                <a:ext uri="{FF2B5EF4-FFF2-40B4-BE49-F238E27FC236}">
                  <a16:creationId xmlns:a16="http://schemas.microsoft.com/office/drawing/2014/main" id="{9689D225-7822-4698-AFF1-50214FC65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5256931"/>
          </a:xfrm>
        </p:spPr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  <a:p>
            <a:r>
              <a:rPr lang="en-US" dirty="0"/>
              <a:t>Available: </a:t>
            </a:r>
            <a:r>
              <a:rPr lang="en-US" dirty="0">
                <a:hlinkClick r:id="rId2"/>
              </a:rPr>
              <a:t>vdmeer.github.io/</a:t>
            </a:r>
            <a:r>
              <a:rPr lang="en-US" dirty="0" err="1">
                <a:hlinkClick r:id="rId2"/>
              </a:rPr>
              <a:t>skb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ipc</a:t>
            </a:r>
            <a:r>
              <a:rPr lang="en-US" dirty="0">
                <a:hlinkClick r:id="rId2"/>
              </a:rPr>
              <a:t>/</a:t>
            </a:r>
            <a:r>
              <a:rPr lang="en-US" dirty="0"/>
              <a:t> (cc-by-</a:t>
            </a:r>
            <a:r>
              <a:rPr lang="en-US" dirty="0" err="1"/>
              <a:t>sa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Separate files: main guide</a:t>
            </a:r>
            <a:r>
              <a:rPr lang="en-US"/>
              <a:t>, postscript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 with many routers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D86778-F50E-418A-99FE-887A4088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document</a:t>
            </a:r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B9590-592A-4FAC-9A75-3BF40B100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This work is licensed under a Creative Commons Attribution-</a:t>
            </a:r>
            <a:r>
              <a:rPr lang="en-US" noProof="0" dirty="0" err="1"/>
              <a:t>ShareAlike</a:t>
            </a:r>
            <a:r>
              <a:rPr lang="en-US" noProof="0" dirty="0"/>
              <a:t> International License </a:t>
            </a:r>
            <a:r>
              <a:rPr lang="en-US" noProof="0" dirty="0">
                <a:hlinkClick r:id="rId2"/>
              </a:rPr>
              <a:t>link</a:t>
            </a:r>
            <a:r>
              <a:rPr lang="en-US" noProof="0" dirty="0"/>
              <a:t> </a:t>
            </a:r>
          </a:p>
          <a:p>
            <a:endParaRPr lang="en-US" noProof="0" dirty="0"/>
          </a:p>
          <a:p>
            <a:r>
              <a:rPr lang="en-US" dirty="0"/>
              <a:t>For attribution please see</a:t>
            </a:r>
          </a:p>
          <a:p>
            <a:pPr lvl="1"/>
            <a:r>
              <a:rPr lang="en-US" dirty="0">
                <a:hlinkClick r:id="rId3"/>
              </a:rPr>
              <a:t>vdmeer.github.io/</a:t>
            </a:r>
            <a:r>
              <a:rPr lang="en-US" dirty="0" err="1">
                <a:hlinkClick r:id="rId3"/>
              </a:rPr>
              <a:t>skb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ipc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lcn</a:t>
            </a:r>
            <a:r>
              <a:rPr lang="en-US" dirty="0">
                <a:hlinkClick r:id="rId3"/>
              </a:rPr>
              <a:t>-examples/attribution.html</a:t>
            </a:r>
            <a:endParaRPr lang="en-US" dirty="0"/>
          </a:p>
          <a:p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2159B-9540-4D22-8BD3-43900D669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756" y="191521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889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2 hosts and a few interior routers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Standard RINA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</a:t>
            </a:r>
            <a:r>
              <a:rPr lang="en-US" dirty="0" err="1"/>
              <a:t>WiLAN</a:t>
            </a:r>
            <a:endParaRPr lang="en-US" dirty="0"/>
          </a:p>
          <a:p>
            <a:r>
              <a:rPr lang="en-US" dirty="0">
                <a:hlinkClick r:id="rId5" action="ppaction://hlinksldjump"/>
              </a:rPr>
              <a:t>Operating System</a:t>
            </a:r>
            <a:endParaRPr lang="en-US" dirty="0"/>
          </a:p>
          <a:p>
            <a:pPr lvl="1"/>
            <a:r>
              <a:rPr lang="en-US" dirty="0"/>
              <a:t>IPC in an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6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7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8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9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10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1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10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WiFi (wireless network) connected to an ISP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### and VPNs, a WiLAN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Schemas: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B94F8-D910-4B8F-81F3-DE201FD24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operating system IPC example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4344E-B31F-4FF0-B81B-A2599E6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95479119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systems supporting an Operating System DAF</a:t>
            </a:r>
          </a:p>
        </p:txBody>
      </p:sp>
      <p:grpSp>
        <p:nvGrpSpPr>
          <p:cNvPr id="11" name="rina-os">
            <a:extLst>
              <a:ext uri="{FF2B5EF4-FFF2-40B4-BE49-F238E27FC236}">
                <a16:creationId xmlns:a16="http://schemas.microsoft.com/office/drawing/2014/main" id="{449C68CA-5628-4DCD-AC2D-62DDF50FD4D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ADEDE487-8F2D-4B5D-B448-FD42CF800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C5692011-9255-406F-AB50-AB01FCB55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1856AC6-FBD2-4251-BC4C-98BA997DE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B7908F5-D2C6-4539-97F9-6E00A474E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171A2463-1DB2-4871-822D-610497D8C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E5F03DA9-118C-4B1C-BF9D-0D60FB240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1785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rina-os">
            <a:extLst>
              <a:ext uri="{FF2B5EF4-FFF2-40B4-BE49-F238E27FC236}">
                <a16:creationId xmlns:a16="http://schemas.microsoft.com/office/drawing/2014/main" id="{08A46D2D-11F3-497C-A073-38648554FCB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45" name="10-grid">
              <a:extLst>
                <a:ext uri="{FF2B5EF4-FFF2-40B4-BE49-F238E27FC236}">
                  <a16:creationId xmlns:a16="http://schemas.microsoft.com/office/drawing/2014/main" id="{A0E3CDFE-425E-42AB-B8D7-7420D5B02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024D9F89-71CE-4C80-B890-783C35853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2" name="12-system-names">
              <a:extLst>
                <a:ext uri="{FF2B5EF4-FFF2-40B4-BE49-F238E27FC236}">
                  <a16:creationId xmlns:a16="http://schemas.microsoft.com/office/drawing/2014/main" id="{2768DBBD-2389-4765-B43E-B7485A442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20-system-grey">
              <a:extLst>
                <a:ext uri="{FF2B5EF4-FFF2-40B4-BE49-F238E27FC236}">
                  <a16:creationId xmlns:a16="http://schemas.microsoft.com/office/drawing/2014/main" id="{1352FEBF-93B4-491F-A8B7-B7D19FA9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20F3E459-C3C5-4C33-8C47-A17A4F65C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99E2AC71-1037-4AEB-910E-1A4FC7878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32-acr-color">
              <a:extLst>
                <a:ext uri="{FF2B5EF4-FFF2-40B4-BE49-F238E27FC236}">
                  <a16:creationId xmlns:a16="http://schemas.microsoft.com/office/drawing/2014/main" id="{D615DD71-136C-4003-B15F-4FA733900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40-process-grey">
              <a:extLst>
                <a:ext uri="{FF2B5EF4-FFF2-40B4-BE49-F238E27FC236}">
                  <a16:creationId xmlns:a16="http://schemas.microsoft.com/office/drawing/2014/main" id="{7B55D12D-BC9B-4F4B-9A3F-701041E5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42-acr">
              <a:extLst>
                <a:ext uri="{FF2B5EF4-FFF2-40B4-BE49-F238E27FC236}">
                  <a16:creationId xmlns:a16="http://schemas.microsoft.com/office/drawing/2014/main" id="{44E6A61F-407E-4FD1-853E-823329F4E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30289797-39B7-4933-9A5A-D40D907BC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5" name="rina-os">
            <a:extLst>
              <a:ext uri="{FF2B5EF4-FFF2-40B4-BE49-F238E27FC236}">
                <a16:creationId xmlns:a16="http://schemas.microsoft.com/office/drawing/2014/main" id="{AB2CA296-2BC0-4C4D-954F-77FEC3F8DFC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86" name="10-grid">
              <a:extLst>
                <a:ext uri="{FF2B5EF4-FFF2-40B4-BE49-F238E27FC236}">
                  <a16:creationId xmlns:a16="http://schemas.microsoft.com/office/drawing/2014/main" id="{213B45D2-65A2-4B24-A88D-16C58821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9F2BF7D-D829-4097-B0AB-74FBA660F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12-system-names">
              <a:extLst>
                <a:ext uri="{FF2B5EF4-FFF2-40B4-BE49-F238E27FC236}">
                  <a16:creationId xmlns:a16="http://schemas.microsoft.com/office/drawing/2014/main" id="{9CD2C81A-D989-4EE0-AC7C-F52365C81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9" name="20-system-blue">
              <a:extLst>
                <a:ext uri="{FF2B5EF4-FFF2-40B4-BE49-F238E27FC236}">
                  <a16:creationId xmlns:a16="http://schemas.microsoft.com/office/drawing/2014/main" id="{E22AEA00-003A-44E4-845D-BE9D4C9DB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21-cells">
              <a:extLst>
                <a:ext uri="{FF2B5EF4-FFF2-40B4-BE49-F238E27FC236}">
                  <a16:creationId xmlns:a16="http://schemas.microsoft.com/office/drawing/2014/main" id="{E3565FE8-871A-41A4-BC48-FCA941BB6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0-layer-grey">
              <a:extLst>
                <a:ext uri="{FF2B5EF4-FFF2-40B4-BE49-F238E27FC236}">
                  <a16:creationId xmlns:a16="http://schemas.microsoft.com/office/drawing/2014/main" id="{E532D0A0-200A-429B-8E4B-30AB21A5C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1-frame">
              <a:extLst>
                <a:ext uri="{FF2B5EF4-FFF2-40B4-BE49-F238E27FC236}">
                  <a16:creationId xmlns:a16="http://schemas.microsoft.com/office/drawing/2014/main" id="{9D4F8019-9A03-4CF6-A650-30D32A227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6" name="rina-os">
            <a:extLst>
              <a:ext uri="{FF2B5EF4-FFF2-40B4-BE49-F238E27FC236}">
                <a16:creationId xmlns:a16="http://schemas.microsoft.com/office/drawing/2014/main" id="{B776575F-D077-424F-93FE-6123D1EA6DF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107" name="10-grid">
              <a:extLst>
                <a:ext uri="{FF2B5EF4-FFF2-40B4-BE49-F238E27FC236}">
                  <a16:creationId xmlns:a16="http://schemas.microsoft.com/office/drawing/2014/main" id="{2B09E5B7-61E7-4CF1-B389-B8F5A776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9" name="11-phy-full">
              <a:extLst>
                <a:ext uri="{FF2B5EF4-FFF2-40B4-BE49-F238E27FC236}">
                  <a16:creationId xmlns:a16="http://schemas.microsoft.com/office/drawing/2014/main" id="{05B1CCC4-2F4B-4D42-BC66-B6ADF7927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0" name="12-system-names">
              <a:extLst>
                <a:ext uri="{FF2B5EF4-FFF2-40B4-BE49-F238E27FC236}">
                  <a16:creationId xmlns:a16="http://schemas.microsoft.com/office/drawing/2014/main" id="{C8F23F56-7442-4AC2-A944-57B1668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1" name="20-system-grey">
              <a:extLst>
                <a:ext uri="{FF2B5EF4-FFF2-40B4-BE49-F238E27FC236}">
                  <a16:creationId xmlns:a16="http://schemas.microsoft.com/office/drawing/2014/main" id="{8212B9F6-B18C-400E-A3D1-9FF3F48958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7143EDEF-CC53-4686-B561-72F90EBA3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3" name="31-frame-color">
              <a:extLst>
                <a:ext uri="{FF2B5EF4-FFF2-40B4-BE49-F238E27FC236}">
                  <a16:creationId xmlns:a16="http://schemas.microsoft.com/office/drawing/2014/main" id="{80BC2840-6D23-4A8E-95DE-4FD690B23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32-acr-color">
              <a:extLst>
                <a:ext uri="{FF2B5EF4-FFF2-40B4-BE49-F238E27FC236}">
                  <a16:creationId xmlns:a16="http://schemas.microsoft.com/office/drawing/2014/main" id="{FF3C2D10-B0A3-4FFE-94CD-F38D0FE80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8" name="rina-os">
            <a:extLst>
              <a:ext uri="{FF2B5EF4-FFF2-40B4-BE49-F238E27FC236}">
                <a16:creationId xmlns:a16="http://schemas.microsoft.com/office/drawing/2014/main" id="{D357254E-FD00-4CBC-9F23-A2C5A47690F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129" name="10-grid">
              <a:extLst>
                <a:ext uri="{FF2B5EF4-FFF2-40B4-BE49-F238E27FC236}">
                  <a16:creationId xmlns:a16="http://schemas.microsoft.com/office/drawing/2014/main" id="{49EA9BD7-077C-4627-80B7-ABFEE6AC0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D75D570-1242-4429-91F6-271C53C2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12-system-names">
              <a:extLst>
                <a:ext uri="{FF2B5EF4-FFF2-40B4-BE49-F238E27FC236}">
                  <a16:creationId xmlns:a16="http://schemas.microsoft.com/office/drawing/2014/main" id="{DE6EFABB-622D-4ED0-B444-93DA6FDD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20-system-blue">
              <a:extLst>
                <a:ext uri="{FF2B5EF4-FFF2-40B4-BE49-F238E27FC236}">
                  <a16:creationId xmlns:a16="http://schemas.microsoft.com/office/drawing/2014/main" id="{0097B319-FBA7-4DEE-A894-10633B450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3EE52C68-5E0C-45C6-8E95-2E6EE3939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493474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60" name="rina-os">
            <a:extLst>
              <a:ext uri="{FF2B5EF4-FFF2-40B4-BE49-F238E27FC236}">
                <a16:creationId xmlns:a16="http://schemas.microsoft.com/office/drawing/2014/main" id="{3B74E5D8-E770-4C0D-B15B-4F51F0F5C2E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8400" cy="1008678"/>
            <a:chOff x="0" y="875893"/>
            <a:chExt cx="12192000" cy="510621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1BAED163-47A1-4B7E-AAB4-56F616E8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20-system-color">
              <a:extLst>
                <a:ext uri="{FF2B5EF4-FFF2-40B4-BE49-F238E27FC236}">
                  <a16:creationId xmlns:a16="http://schemas.microsoft.com/office/drawing/2014/main" id="{81F3C50E-5652-46E3-8B91-B6C21ACF3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4" name="21-cells">
              <a:extLst>
                <a:ext uri="{FF2B5EF4-FFF2-40B4-BE49-F238E27FC236}">
                  <a16:creationId xmlns:a16="http://schemas.microsoft.com/office/drawing/2014/main" id="{DFCD48AD-F3DC-498A-B2BF-8F0268A6E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5" name="rina-os">
            <a:extLst>
              <a:ext uri="{FF2B5EF4-FFF2-40B4-BE49-F238E27FC236}">
                <a16:creationId xmlns:a16="http://schemas.microsoft.com/office/drawing/2014/main" id="{500E3EDE-1BAE-440A-91AD-613DE559273E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8400" cy="1008678"/>
            <a:chOff x="0" y="875893"/>
            <a:chExt cx="12192000" cy="5106214"/>
          </a:xfrm>
        </p:grpSpPr>
        <p:pic>
          <p:nvPicPr>
            <p:cNvPr id="198" name="11-phy-full">
              <a:extLst>
                <a:ext uri="{FF2B5EF4-FFF2-40B4-BE49-F238E27FC236}">
                  <a16:creationId xmlns:a16="http://schemas.microsoft.com/office/drawing/2014/main" id="{916BB12B-E180-4067-8D66-8BEB9766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9" name="20-system-blue">
              <a:extLst>
                <a:ext uri="{FF2B5EF4-FFF2-40B4-BE49-F238E27FC236}">
                  <a16:creationId xmlns:a16="http://schemas.microsoft.com/office/drawing/2014/main" id="{8FE15435-D419-4071-86D7-E50FB14CE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21-cells">
              <a:extLst>
                <a:ext uri="{FF2B5EF4-FFF2-40B4-BE49-F238E27FC236}">
                  <a16:creationId xmlns:a16="http://schemas.microsoft.com/office/drawing/2014/main" id="{E5D73B82-08EC-44A2-B066-4D4D76C57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0" name="rina-os">
            <a:extLst>
              <a:ext uri="{FF2B5EF4-FFF2-40B4-BE49-F238E27FC236}">
                <a16:creationId xmlns:a16="http://schemas.microsoft.com/office/drawing/2014/main" id="{5556B01A-EB8E-4893-B99B-80D9FAB1A06D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8400" cy="1008678"/>
            <a:chOff x="0" y="875893"/>
            <a:chExt cx="12192000" cy="5106214"/>
          </a:xfrm>
        </p:grpSpPr>
        <p:pic>
          <p:nvPicPr>
            <p:cNvPr id="102" name="11-phy-full">
              <a:extLst>
                <a:ext uri="{FF2B5EF4-FFF2-40B4-BE49-F238E27FC236}">
                  <a16:creationId xmlns:a16="http://schemas.microsoft.com/office/drawing/2014/main" id="{E27894C7-01F2-4B0D-B894-A0FA7A4BA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color">
              <a:extLst>
                <a:ext uri="{FF2B5EF4-FFF2-40B4-BE49-F238E27FC236}">
                  <a16:creationId xmlns:a16="http://schemas.microsoft.com/office/drawing/2014/main" id="{1DF74E04-46C6-46EE-81B3-5677426C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5" name="rina-os">
            <a:extLst>
              <a:ext uri="{FF2B5EF4-FFF2-40B4-BE49-F238E27FC236}">
                <a16:creationId xmlns:a16="http://schemas.microsoft.com/office/drawing/2014/main" id="{EA7DF16D-BDEC-4C27-8D96-6D0D97D5F421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8400" cy="1008678"/>
            <a:chOff x="0" y="875893"/>
            <a:chExt cx="12192000" cy="510621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BC0AD9E1-FFF1-41D9-A764-AAF5C4F1C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30-layer-blue">
              <a:extLst>
                <a:ext uri="{FF2B5EF4-FFF2-40B4-BE49-F238E27FC236}">
                  <a16:creationId xmlns:a16="http://schemas.microsoft.com/office/drawing/2014/main" id="{C561A852-380A-4A8E-ADE5-2A9454C9A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os">
            <a:extLst>
              <a:ext uri="{FF2B5EF4-FFF2-40B4-BE49-F238E27FC236}">
                <a16:creationId xmlns:a16="http://schemas.microsoft.com/office/drawing/2014/main" id="{B7E427E8-88DA-4627-9548-DBCB91071B1C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8400" cy="1008678"/>
            <a:chOff x="0" y="875893"/>
            <a:chExt cx="12192000" cy="5106214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CAE31511-7444-4FE8-9434-FFD8A7F80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20-system-blue">
              <a:extLst>
                <a:ext uri="{FF2B5EF4-FFF2-40B4-BE49-F238E27FC236}">
                  <a16:creationId xmlns:a16="http://schemas.microsoft.com/office/drawing/2014/main" id="{C0FA10CF-03B7-4668-9C50-3852A89C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5" name="30-layer-color">
              <a:extLst>
                <a:ext uri="{FF2B5EF4-FFF2-40B4-BE49-F238E27FC236}">
                  <a16:creationId xmlns:a16="http://schemas.microsoft.com/office/drawing/2014/main" id="{D96D2A25-CCFD-486A-84AF-A7963F1D3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8" name="31-frame-color">
              <a:extLst>
                <a:ext uri="{FF2B5EF4-FFF2-40B4-BE49-F238E27FC236}">
                  <a16:creationId xmlns:a16="http://schemas.microsoft.com/office/drawing/2014/main" id="{5B7A5015-F164-45E6-95A8-A264A14A6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0" name="rina-os">
            <a:extLst>
              <a:ext uri="{FF2B5EF4-FFF2-40B4-BE49-F238E27FC236}">
                <a16:creationId xmlns:a16="http://schemas.microsoft.com/office/drawing/2014/main" id="{77E3CBA1-C7D5-43BD-BBCF-3D72AD5CECC8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8400" cy="1008678"/>
            <a:chOff x="0" y="875893"/>
            <a:chExt cx="12192000" cy="510621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90AD892-7A5E-475F-B7EA-22D350A3E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11918A11-83D1-4A99-B791-40E3053FA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3" name="21-cells">
              <a:extLst>
                <a:ext uri="{FF2B5EF4-FFF2-40B4-BE49-F238E27FC236}">
                  <a16:creationId xmlns:a16="http://schemas.microsoft.com/office/drawing/2014/main" id="{DFCEC384-8F30-4A98-A74E-2CB70EA5B4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73993D18-8726-40D4-9E73-673ABC0BA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4" name="rina-os">
            <a:extLst>
              <a:ext uri="{FF2B5EF4-FFF2-40B4-BE49-F238E27FC236}">
                <a16:creationId xmlns:a16="http://schemas.microsoft.com/office/drawing/2014/main" id="{BA60339F-1BA6-4EBD-8540-945A5CBD3F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8400" cy="1008678"/>
            <a:chOff x="0" y="875893"/>
            <a:chExt cx="12192000" cy="5106214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6D454C73-1692-4BB4-BFD0-D94DE40F7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2424AB6C-4449-4EF1-AE7A-0E1906190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7" name="40-process-grey">
              <a:extLst>
                <a:ext uri="{FF2B5EF4-FFF2-40B4-BE49-F238E27FC236}">
                  <a16:creationId xmlns:a16="http://schemas.microsoft.com/office/drawing/2014/main" id="{00A51596-65BF-489A-AADC-A604DC891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3882C5C-32CF-43D3-AC01-9862EAF19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53" name="rina-os">
            <a:extLst>
              <a:ext uri="{FF2B5EF4-FFF2-40B4-BE49-F238E27FC236}">
                <a16:creationId xmlns:a16="http://schemas.microsoft.com/office/drawing/2014/main" id="{EACF9C90-F064-4860-A67A-5A58F4CF349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8400" cy="1008678"/>
            <a:chOff x="0" y="875893"/>
            <a:chExt cx="12192000" cy="5106214"/>
          </a:xfrm>
        </p:grpSpPr>
        <p:pic>
          <p:nvPicPr>
            <p:cNvPr id="254" name="11-phy-full">
              <a:extLst>
                <a:ext uri="{FF2B5EF4-FFF2-40B4-BE49-F238E27FC236}">
                  <a16:creationId xmlns:a16="http://schemas.microsoft.com/office/drawing/2014/main" id="{D945688C-3EA9-4B94-AF4A-C2D164E0F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20-system-blue">
              <a:extLst>
                <a:ext uri="{FF2B5EF4-FFF2-40B4-BE49-F238E27FC236}">
                  <a16:creationId xmlns:a16="http://schemas.microsoft.com/office/drawing/2014/main" id="{FF51C2C6-DEF7-4ECD-B0BD-0C3C84200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color">
              <a:extLst>
                <a:ext uri="{FF2B5EF4-FFF2-40B4-BE49-F238E27FC236}">
                  <a16:creationId xmlns:a16="http://schemas.microsoft.com/office/drawing/2014/main" id="{01C6E9F0-1BAD-4FAB-824A-18C00A713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8" name="43-edge-system">
              <a:extLst>
                <a:ext uri="{FF2B5EF4-FFF2-40B4-BE49-F238E27FC236}">
                  <a16:creationId xmlns:a16="http://schemas.microsoft.com/office/drawing/2014/main" id="{45377E52-D270-48EE-B49B-490849511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0" name="rina-os">
            <a:extLst>
              <a:ext uri="{FF2B5EF4-FFF2-40B4-BE49-F238E27FC236}">
                <a16:creationId xmlns:a16="http://schemas.microsoft.com/office/drawing/2014/main" id="{821C63FE-7FDD-448B-9986-DB7CC1351635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8400" cy="1008678"/>
            <a:chOff x="0" y="875893"/>
            <a:chExt cx="12192000" cy="5106214"/>
          </a:xfrm>
        </p:grpSpPr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6FD1CAA7-DD0D-4F21-85BF-62C255BE7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43-edge-system">
              <a:extLst>
                <a:ext uri="{FF2B5EF4-FFF2-40B4-BE49-F238E27FC236}">
                  <a16:creationId xmlns:a16="http://schemas.microsoft.com/office/drawing/2014/main" id="{9BF15964-95B4-4846-8900-4D5FD4532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60" name="rina-os">
            <a:extLst>
              <a:ext uri="{FF2B5EF4-FFF2-40B4-BE49-F238E27FC236}">
                <a16:creationId xmlns:a16="http://schemas.microsoft.com/office/drawing/2014/main" id="{3B7964CB-57E6-45CB-9772-6F3508416F24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8400" cy="1008678"/>
            <a:chOff x="0" y="875893"/>
            <a:chExt cx="12192000" cy="5106214"/>
          </a:xfrm>
        </p:grpSpPr>
        <p:pic>
          <p:nvPicPr>
            <p:cNvPr id="262" name="40-process-color">
              <a:extLst>
                <a:ext uri="{FF2B5EF4-FFF2-40B4-BE49-F238E27FC236}">
                  <a16:creationId xmlns:a16="http://schemas.microsoft.com/office/drawing/2014/main" id="{9258B576-3583-499E-BF73-099429B3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4" name="43-edge-system">
              <a:extLst>
                <a:ext uri="{FF2B5EF4-FFF2-40B4-BE49-F238E27FC236}">
                  <a16:creationId xmlns:a16="http://schemas.microsoft.com/office/drawing/2014/main" id="{B41EACAF-BF2A-4B70-BB68-254DBA545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5" name="44-edge-layer">
              <a:extLst>
                <a:ext uri="{FF2B5EF4-FFF2-40B4-BE49-F238E27FC236}">
                  <a16:creationId xmlns:a16="http://schemas.microsoft.com/office/drawing/2014/main" id="{18547FE9-2177-4044-91CB-52879F5F8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82" name="rina-os">
            <a:extLst>
              <a:ext uri="{FF2B5EF4-FFF2-40B4-BE49-F238E27FC236}">
                <a16:creationId xmlns:a16="http://schemas.microsoft.com/office/drawing/2014/main" id="{2C3AE1FB-44B2-4E8B-BE83-6C58E7EBE6E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8400" cy="1008678"/>
            <a:chOff x="0" y="875893"/>
            <a:chExt cx="12192000" cy="5106214"/>
          </a:xfrm>
        </p:grpSpPr>
        <p:pic>
          <p:nvPicPr>
            <p:cNvPr id="283" name="11-phy-full">
              <a:extLst>
                <a:ext uri="{FF2B5EF4-FFF2-40B4-BE49-F238E27FC236}">
                  <a16:creationId xmlns:a16="http://schemas.microsoft.com/office/drawing/2014/main" id="{A5A8AC46-82A2-489E-A0D6-36088EDE9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6" name="20-system-grey">
              <a:extLst>
                <a:ext uri="{FF2B5EF4-FFF2-40B4-BE49-F238E27FC236}">
                  <a16:creationId xmlns:a16="http://schemas.microsoft.com/office/drawing/2014/main" id="{CF6D135D-2048-4657-A861-F2A84CC04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4AAF3D9C-5CBD-421E-A3E6-87C55803C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1" name="31-frame-color">
              <a:extLst>
                <a:ext uri="{FF2B5EF4-FFF2-40B4-BE49-F238E27FC236}">
                  <a16:creationId xmlns:a16="http://schemas.microsoft.com/office/drawing/2014/main" id="{CB9605AF-9BD8-4C08-8D66-0B6B72AA6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5A91D164-84CB-4832-A521-738CEB935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5" name="43-edge-system">
              <a:extLst>
                <a:ext uri="{FF2B5EF4-FFF2-40B4-BE49-F238E27FC236}">
                  <a16:creationId xmlns:a16="http://schemas.microsoft.com/office/drawing/2014/main" id="{EEAA2D05-F63A-49AA-842F-F66AC76EA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os">
            <a:extLst>
              <a:ext uri="{FF2B5EF4-FFF2-40B4-BE49-F238E27FC236}">
                <a16:creationId xmlns:a16="http://schemas.microsoft.com/office/drawing/2014/main" id="{512A25FB-1A35-4AF4-9F4B-8EC9681AAD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8400" cy="1008678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7117BA1D-209D-4562-964B-EEE021AB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C326DF7D-3B3D-4B2E-AB6A-3EBEF853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67153A6C-D91E-42B6-873F-0E55D2E98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">
              <a:extLst>
                <a:ext uri="{FF2B5EF4-FFF2-40B4-BE49-F238E27FC236}">
                  <a16:creationId xmlns:a16="http://schemas.microsoft.com/office/drawing/2014/main" id="{4485CC2E-E868-42E0-8CD3-0F2984643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4EB070F7-2CA7-448D-A7D5-380F8F52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F30BA29A-1A6A-444F-BF42-9F78A2BA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7858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4" name="52-sysfp-td-circle">
            <a:extLst>
              <a:ext uri="{FF2B5EF4-FFF2-40B4-BE49-F238E27FC236}">
                <a16:creationId xmlns:a16="http://schemas.microsoft.com/office/drawing/2014/main" id="{F51742FC-36EE-445F-9BF9-B9CC7198E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23618"/>
            <a:ext cx="3524215" cy="1476000"/>
          </a:xfrm>
          <a:prstGeom prst="rect">
            <a:avLst/>
          </a:prstGeom>
        </p:spPr>
      </p:pic>
      <p:grpSp>
        <p:nvGrpSpPr>
          <p:cNvPr id="28" name="rina-os">
            <a:extLst>
              <a:ext uri="{FF2B5EF4-FFF2-40B4-BE49-F238E27FC236}">
                <a16:creationId xmlns:a16="http://schemas.microsoft.com/office/drawing/2014/main" id="{4AF1D148-B97F-4666-A9C5-496649390BF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003838"/>
            <a:ext cx="5472000" cy="2291765"/>
            <a:chOff x="0" y="875893"/>
            <a:chExt cx="12192000" cy="5106214"/>
          </a:xfrm>
        </p:grpSpPr>
        <p:pic>
          <p:nvPicPr>
            <p:cNvPr id="30" name="61-layfp-blue">
              <a:extLst>
                <a:ext uri="{FF2B5EF4-FFF2-40B4-BE49-F238E27FC236}">
                  <a16:creationId xmlns:a16="http://schemas.microsoft.com/office/drawing/2014/main" id="{DB99D0ED-7E74-4956-8DCF-BFE968270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62-layfp-process-grey">
              <a:extLst>
                <a:ext uri="{FF2B5EF4-FFF2-40B4-BE49-F238E27FC236}">
                  <a16:creationId xmlns:a16="http://schemas.microsoft.com/office/drawing/2014/main" id="{4CCD9283-3A33-4C12-A9AC-DD7CE2273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8" name="rina-os">
            <a:extLst>
              <a:ext uri="{FF2B5EF4-FFF2-40B4-BE49-F238E27FC236}">
                <a16:creationId xmlns:a16="http://schemas.microsoft.com/office/drawing/2014/main" id="{AFEE9CDD-41B7-49CE-918E-FAD1A5665DB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743654"/>
            <a:ext cx="5472000" cy="2291765"/>
            <a:chOff x="0" y="875893"/>
            <a:chExt cx="12192000" cy="5106214"/>
          </a:xfrm>
        </p:grpSpPr>
        <p:pic>
          <p:nvPicPr>
            <p:cNvPr id="43" name="61-layfp-grey">
              <a:extLst>
                <a:ext uri="{FF2B5EF4-FFF2-40B4-BE49-F238E27FC236}">
                  <a16:creationId xmlns:a16="http://schemas.microsoft.com/office/drawing/2014/main" id="{5D8144FA-4642-45C3-95C5-990DB4FE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62-layfp-process-blue">
              <a:extLst>
                <a:ext uri="{FF2B5EF4-FFF2-40B4-BE49-F238E27FC236}">
                  <a16:creationId xmlns:a16="http://schemas.microsoft.com/office/drawing/2014/main" id="{87F6BBBA-EF6F-4E9D-BA8B-40C5C8E23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os">
            <a:extLst>
              <a:ext uri="{FF2B5EF4-FFF2-40B4-BE49-F238E27FC236}">
                <a16:creationId xmlns:a16="http://schemas.microsoft.com/office/drawing/2014/main" id="{C2BB2F27-5183-475D-941A-663B4DBAAE0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3470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22C59986-403C-4A5F-9724-4726759D8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2A7881D6-0E5F-4FCE-AA3C-D043AC603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D03EB880-378A-4460-BD10-8DB5440267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04864"/>
            <a:ext cx="3524215" cy="1476000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F069ECB3-DCE4-48A5-AD7D-D46380C13A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46146"/>
            <a:ext cx="3524215" cy="1476000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9A786DAF-F697-4692-840D-4B8E093A59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049344"/>
            <a:ext cx="3524215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8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rina-os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os">
            <a:extLst>
              <a:ext uri="{FF2B5EF4-FFF2-40B4-BE49-F238E27FC236}">
                <a16:creationId xmlns:a16="http://schemas.microsoft.com/office/drawing/2014/main" id="{6A101B96-98E1-454C-8A06-9B2355BEABCD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938516"/>
            <a:ext cx="5040000" cy="2361180"/>
            <a:chOff x="0" y="573096"/>
            <a:chExt cx="12192000" cy="571180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F5E26F98-3FEC-42AE-BF11-A29208A90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8815EF2-6602-4307-965D-3F1E504CA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6" name="rina-os">
            <a:extLst>
              <a:ext uri="{FF2B5EF4-FFF2-40B4-BE49-F238E27FC236}">
                <a16:creationId xmlns:a16="http://schemas.microsoft.com/office/drawing/2014/main" id="{D0D6711B-8104-423C-8033-63ECE459043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938516"/>
            <a:ext cx="5040000" cy="2361180"/>
            <a:chOff x="0" y="573096"/>
            <a:chExt cx="12192000" cy="571180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BAC50564-A71B-461C-AACB-FB589302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0A4A07A9-8F8F-48BE-9119-136F34BDE9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9" name="rina-os">
            <a:extLst>
              <a:ext uri="{FF2B5EF4-FFF2-40B4-BE49-F238E27FC236}">
                <a16:creationId xmlns:a16="http://schemas.microsoft.com/office/drawing/2014/main" id="{63036776-2B8F-4609-8606-8745F7F9D2A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3732116"/>
            <a:ext cx="5040000" cy="2361180"/>
            <a:chOff x="0" y="573096"/>
            <a:chExt cx="12192000" cy="5711807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8297B0A6-FB38-4D5D-BEFD-3B5D78C95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3" name="74-3d-cylinder-color">
              <a:extLst>
                <a:ext uri="{FF2B5EF4-FFF2-40B4-BE49-F238E27FC236}">
                  <a16:creationId xmlns:a16="http://schemas.microsoft.com/office/drawing/2014/main" id="{9943EB12-0442-461E-AB43-442ECFEAC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1" name="rina-os">
            <a:extLst>
              <a:ext uri="{FF2B5EF4-FFF2-40B4-BE49-F238E27FC236}">
                <a16:creationId xmlns:a16="http://schemas.microsoft.com/office/drawing/2014/main" id="{65A621F3-7329-4C16-B594-259C38C67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3732116"/>
            <a:ext cx="5040000" cy="2361180"/>
            <a:chOff x="0" y="573096"/>
            <a:chExt cx="12192000" cy="5711807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69DE1789-A0C4-44B2-B43E-95109DC0B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DA9C5690-3D4D-4B5D-98B6-BD2E37C5A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79933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ARCFIRE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0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1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2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3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4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5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fixed access network, such as DSL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af-d22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af-d22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af-d22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af-d22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af-d22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common network schema fingerprints</a:t>
            </a:r>
          </a:p>
        </p:txBody>
      </p:sp>
      <p:grpSp>
        <p:nvGrpSpPr>
          <p:cNvPr id="29" name="af-d22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af-d22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af-d22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af-d22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af-d22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af-d22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af-d22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af-d22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af-d22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af-d22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af-d22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af-d22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af-d22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af-d22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af-d22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af-d22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af-d22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af-d22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RINA network possible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simple wireless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af-d22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af-d22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af-d22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af-d22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common network schema fingerprints</a:t>
            </a:r>
          </a:p>
        </p:txBody>
      </p:sp>
      <p:grpSp>
        <p:nvGrpSpPr>
          <p:cNvPr id="56" name="af-d22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af-d22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af-d22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af-d22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af-d22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af-d22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af-d22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af-d22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af-d22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af-d22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af-d22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af-d22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af-d22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af-d22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af-d22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af-d22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af-d22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af-d22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scalable wireless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Pro: increases scalability, more dense station/access point configurations</a:t>
            </a:r>
          </a:p>
          <a:p>
            <a:pPr lvl="1"/>
            <a:r>
              <a:rPr lang="en-US" dirty="0"/>
              <a:t>Con: increases height (number of layers) in stations</a:t>
            </a:r>
          </a:p>
        </p:txBody>
      </p:sp>
      <p:grpSp>
        <p:nvGrpSpPr>
          <p:cNvPr id="12" name="af-d22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af-d22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af-d22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af-d22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common network schema fingerprints</a:t>
            </a:r>
          </a:p>
        </p:txBody>
      </p:sp>
      <p:grpSp>
        <p:nvGrpSpPr>
          <p:cNvPr id="57" name="af-d22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af-d22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af-d22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af-d22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af-d22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af-d22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af-d22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af-d22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af-d22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af-d22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af-d22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af-d22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af-d22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af-d22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af-d22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af-d22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cellular access, here LTE 4G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af-d22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af-d22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af-d22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af-d22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af-d22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common network schema fingerprints</a:t>
            </a:r>
          </a:p>
        </p:txBody>
      </p:sp>
      <p:grpSp>
        <p:nvGrpSpPr>
          <p:cNvPr id="56" name="af-d22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af-d22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af-d22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af-d22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af-d22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af-d22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af-d22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af-d22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af-d22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af-d22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af-d22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af-d22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af-d22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af-d22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af-d22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af-d22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10031</TotalTime>
  <Words>3287</Words>
  <Application>Microsoft Office PowerPoint</Application>
  <PresentationFormat>Widescreen</PresentationFormat>
  <Paragraphs>1304</Paragraphs>
  <Slides>177</Slides>
  <Notes>134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177</vt:i4>
      </vt:variant>
    </vt:vector>
  </HeadingPairs>
  <TitlesOfParts>
    <vt:vector size="184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Examples </vt:lpstr>
      <vt:lpstr>What do you want to see?</vt:lpstr>
      <vt:lpstr>About this document</vt:lpstr>
      <vt:lpstr>About this document</vt:lpstr>
      <vt:lpstr>Part I: Standard RINA</vt:lpstr>
      <vt:lpstr>RINA Schemas: Introduction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RINA Operating System</vt:lpstr>
      <vt:lpstr>Design</vt:lpstr>
      <vt:lpstr>rina-os – common combinations</vt:lpstr>
      <vt:lpstr>rina-os – common network schema fingerprints</vt:lpstr>
      <vt:lpstr>rina-os – system and layer fingerprints</vt:lpstr>
      <vt:lpstr>rina-os – 3D</vt:lpstr>
      <vt:lpstr>Part II: ARCFIRE</vt:lpstr>
      <vt:lpstr>AF D22: Copper</vt:lpstr>
      <vt:lpstr>Design: Structure of copper-based access networks</vt:lpstr>
      <vt:lpstr>Design</vt:lpstr>
      <vt:lpstr>af-d22-copper – common combinations 1</vt:lpstr>
      <vt:lpstr>af-d22-copper – common combinations 2</vt:lpstr>
      <vt:lpstr>af-d22-copper – common network schema fingerprints</vt:lpstr>
      <vt:lpstr>af-d22-copper – system and layer fingerprints</vt:lpstr>
      <vt:lpstr>af-d22-copper – 3D</vt:lpstr>
      <vt:lpstr>AF D22: WiFi 1</vt:lpstr>
      <vt:lpstr>Design</vt:lpstr>
      <vt:lpstr>af-d22-wifi1 – common combinations 1</vt:lpstr>
      <vt:lpstr>af-d22-wifi1 – common combinations 2</vt:lpstr>
      <vt:lpstr>af-d22-wifi1 – common network schema fingerprints</vt:lpstr>
      <vt:lpstr>af-d22-wifi1 – system and layer fingerprints</vt:lpstr>
      <vt:lpstr>af-d22-wifi1 – 3D</vt:lpstr>
      <vt:lpstr>AF D22: WiFi 2</vt:lpstr>
      <vt:lpstr>Design</vt:lpstr>
      <vt:lpstr>af-d22-wifi2 – common combinations 1</vt:lpstr>
      <vt:lpstr>af-d22-wifi2 – common combinations 2</vt:lpstr>
      <vt:lpstr>af-d22-wifi2 – common network schema fingerprints</vt:lpstr>
      <vt:lpstr>af-d22-wifi2 – system and layer fingerprints</vt:lpstr>
      <vt:lpstr>af-d22-wifi2 – 3D</vt:lpstr>
      <vt:lpstr>AF D22: LTE</vt:lpstr>
      <vt:lpstr>Design</vt:lpstr>
      <vt:lpstr>af-d22-lte – common combinations</vt:lpstr>
      <vt:lpstr>af-d22-lte – common network schema fingerprints</vt:lpstr>
      <vt:lpstr>af-d22-lte – system and layer fingerprints</vt:lpstr>
      <vt:lpstr>af-d22-lte – 3D</vt:lpstr>
      <vt:lpstr>AF D22: Residential</vt:lpstr>
      <vt:lpstr>Design</vt:lpstr>
      <vt:lpstr>af-d22-residential – common combinations 1</vt:lpstr>
      <vt:lpstr>af-d22-residential – common combinations 2</vt:lpstr>
      <vt:lpstr>af-d22-residential – common network schema fingerprints</vt:lpstr>
      <vt:lpstr>af-d22-residential – system and layer fingerprints</vt:lpstr>
      <vt:lpstr>af-d22-residential – 3D</vt:lpstr>
      <vt:lpstr>AF D22: IXP</vt:lpstr>
      <vt:lpstr>Description</vt:lpstr>
      <vt:lpstr>Design</vt:lpstr>
      <vt:lpstr>af-d22-ixp – common combinations</vt:lpstr>
      <vt:lpstr>af-d22-ixp – common network schema fingerprints</vt:lpstr>
      <vt:lpstr>af-d22-ixp – system and layer fingerprints</vt:lpstr>
      <vt:lpstr>af-d22-ixp – 3D</vt:lpstr>
      <vt:lpstr>AF D22: Core</vt:lpstr>
      <vt:lpstr>Design</vt:lpstr>
      <vt:lpstr>af-d22-core – common combinations 1</vt:lpstr>
      <vt:lpstr>af-d22-core – common combinations 2</vt:lpstr>
      <vt:lpstr>af-d22-core – common network schema fingerprints</vt:lpstr>
      <vt:lpstr>af-d22-core – system and layer fingerprints</vt:lpstr>
      <vt:lpstr>af-d22-core – 3D</vt:lpstr>
      <vt:lpstr>AF D22: DC</vt:lpstr>
      <vt:lpstr>Design</vt:lpstr>
      <vt:lpstr>af-d22-dc – common combinations 1</vt:lpstr>
      <vt:lpstr>af-d22-dc – common combinations 2</vt:lpstr>
      <vt:lpstr>af-d22-dc – common network schema fingerprints</vt:lpstr>
      <vt:lpstr>af-d22-dc – system and layer fingerprints</vt:lpstr>
      <vt:lpstr>af-d22-dc – 3D</vt:lpstr>
      <vt:lpstr>AF D22: Metro</vt:lpstr>
      <vt:lpstr>Design</vt:lpstr>
      <vt:lpstr>af-d22-metro – common combinations</vt:lpstr>
      <vt:lpstr>af-d22-metro – common network schema fingerprints</vt:lpstr>
      <vt:lpstr>af-d22-metro – system and layer fingerprints</vt:lpstr>
      <vt:lpstr>af-d22-metro – 3D</vt:lpstr>
      <vt:lpstr>AF D22: PBB</vt:lpstr>
      <vt:lpstr>Design</vt:lpstr>
      <vt:lpstr>af-d22-pbb – common combinations 1</vt:lpstr>
      <vt:lpstr>af-d22-pbb – common combinations 2</vt:lpstr>
      <vt:lpstr>af-d22-pbb – common network schema fingerprints</vt:lpstr>
      <vt:lpstr>af-d22-pbb – system and layer fingerprints</vt:lpstr>
      <vt:lpstr>af-d22-pbb – 3D</vt:lpstr>
      <vt:lpstr>AF D22: Together 1</vt:lpstr>
      <vt:lpstr>Design</vt:lpstr>
      <vt:lpstr>af-d22-together1 – common combinations 1</vt:lpstr>
      <vt:lpstr>af-d22-together1 – common combinations 2</vt:lpstr>
      <vt:lpstr>af-d22-together1 – common network schema fingerprints</vt:lpstr>
      <vt:lpstr>af-d22-together1 – system and layer fingerprints</vt:lpstr>
      <vt:lpstr>af-d22-together1 – 3D</vt:lpstr>
      <vt:lpstr>AF D22: Together 2</vt:lpstr>
      <vt:lpstr>Design</vt:lpstr>
      <vt:lpstr>af-d22-together2 – common combinations 1</vt:lpstr>
      <vt:lpstr>af-d22-together2 – common combinations 2</vt:lpstr>
      <vt:lpstr>af-d22-together2 – common network schema fingerprints</vt:lpstr>
      <vt:lpstr>af-d22-together2 – system and layer fingerprints</vt:lpstr>
      <vt:lpstr>af-d22-together2 – 3D</vt:lpstr>
      <vt:lpstr>AF D22: Together 3</vt:lpstr>
      <vt:lpstr>Design</vt:lpstr>
      <vt:lpstr>Design</vt:lpstr>
      <vt:lpstr>Design</vt:lpstr>
      <vt:lpstr>af-d22-together3 – common combinations 1</vt:lpstr>
      <vt:lpstr>af-d22-together3 – common combinations 2</vt:lpstr>
      <vt:lpstr>af-d22-together3 – common network schema fingerprints</vt:lpstr>
      <vt:lpstr>af-d22-together3 – system and layer fingerprints</vt:lpstr>
      <vt:lpstr>af-d22-together3 – 3D</vt:lpstr>
      <vt:lpstr>AF D22: Together 4</vt:lpstr>
      <vt:lpstr>Design</vt:lpstr>
      <vt:lpstr>Design</vt:lpstr>
      <vt:lpstr>Design</vt:lpstr>
      <vt:lpstr>af-d22-together4 – common combinations 1</vt:lpstr>
      <vt:lpstr>af-d22-together4 – common combinations 2</vt:lpstr>
      <vt:lpstr>af-d22-together4 – common network schema fingerprints</vt:lpstr>
      <vt:lpstr>af-d22-together4 – system and layer fingerprints</vt:lpstr>
      <vt:lpstr>af-d22-together4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4655</cp:revision>
  <cp:lastPrinted>2019-04-02T15:42:50Z</cp:lastPrinted>
  <dcterms:created xsi:type="dcterms:W3CDTF">2019-03-15T11:17:06Z</dcterms:created>
  <dcterms:modified xsi:type="dcterms:W3CDTF">2019-05-15T09:56:09Z</dcterms:modified>
</cp:coreProperties>
</file>

<file path=docProps/thumbnail.jpeg>
</file>